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Fira Sans Extra Condensed"/>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iq+Vy3Wsga7F7jsFBbzNoahEnh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B3DEE2-A6FE-4EE8-9863-5048F901CF09}">
  <a:tblStyle styleId="{E5B3DEE2-A6FE-4EE8-9863-5048F901CF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FiraSansExtraCondensed-bold.fntdata"/><Relationship Id="rId11" Type="http://schemas.openxmlformats.org/officeDocument/2006/relationships/slide" Target="slides/slide6.xml"/><Relationship Id="rId22" Type="http://schemas.openxmlformats.org/officeDocument/2006/relationships/font" Target="fonts/FiraSansExtraCondensed-boldItalic.fntdata"/><Relationship Id="rId10" Type="http://schemas.openxmlformats.org/officeDocument/2006/relationships/slide" Target="slides/slide5.xml"/><Relationship Id="rId21" Type="http://schemas.openxmlformats.org/officeDocument/2006/relationships/font" Target="fonts/FiraSansExtraCondensed-italic.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FiraSansExtraCondensed-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 name="Google Shape;72;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31f37c3fd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31f37c3f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31f37c3fd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31f37c3fd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bs-Latn-BA" sz="1400">
                <a:solidFill>
                  <a:schemeClr val="dk1"/>
                </a:solidFill>
                <a:latin typeface="Times New Roman"/>
                <a:ea typeface="Times New Roman"/>
                <a:cs typeface="Times New Roman"/>
                <a:sym typeface="Times New Roman"/>
              </a:rPr>
              <a:t>Several bigrams like "special effects" and "character development" suggest that these are focal points in the lowest reviews, indicative of aspects that reviewers often discuss. Terms like "waste money" and "plot holes" imply criticism or negative aspects highlighted by reviewers.</a:t>
            </a:r>
            <a:br>
              <a:rPr lang="bs-Latn-BA" sz="1400">
                <a:solidFill>
                  <a:schemeClr val="dk1"/>
                </a:solidFill>
                <a:latin typeface="Times New Roman"/>
                <a:ea typeface="Times New Roman"/>
                <a:cs typeface="Times New Roman"/>
                <a:sym typeface="Times New Roman"/>
              </a:rPr>
            </a:br>
            <a:br>
              <a:rPr lang="bs-Latn-BA" sz="1400">
                <a:solidFill>
                  <a:schemeClr val="dk1"/>
                </a:solidFill>
                <a:latin typeface="Times New Roman"/>
                <a:ea typeface="Times New Roman"/>
                <a:cs typeface="Times New Roman"/>
                <a:sym typeface="Times New Roman"/>
              </a:rPr>
            </a:br>
            <a:r>
              <a:rPr lang="bs-Latn-BA" sz="1400">
                <a:solidFill>
                  <a:schemeClr val="dk1"/>
                </a:solidFill>
                <a:latin typeface="Times New Roman"/>
                <a:ea typeface="Times New Roman"/>
                <a:cs typeface="Times New Roman"/>
                <a:sym typeface="Times New Roman"/>
              </a:rPr>
              <a:t>The presence of more critical bigrams such as "feels like," "just bad," "really bad," and "bad guys" may indicate that the reviewers are engaging with the content on a critical level, expressing dissatisfaction with certain aspects of the movies.</a:t>
            </a:r>
            <a:br>
              <a:rPr lang="bs-Latn-BA" sz="1400">
                <a:solidFill>
                  <a:schemeClr val="dk1"/>
                </a:solidFill>
                <a:latin typeface="Times New Roman"/>
                <a:ea typeface="Times New Roman"/>
                <a:cs typeface="Times New Roman"/>
                <a:sym typeface="Times New Roman"/>
              </a:rPr>
            </a:br>
            <a:r>
              <a:rPr lang="bs-Latn-BA">
                <a:solidFill>
                  <a:schemeClr val="dk1"/>
                </a:solidFill>
                <a:latin typeface="Times New Roman"/>
                <a:ea typeface="Times New Roman"/>
                <a:cs typeface="Times New Roman"/>
                <a:sym typeface="Times New Roman"/>
              </a:rPr>
              <a:t>Other bigrams like "action scenes", "cinematic universe", "special effects", "superhero movies", and "character development" suggest that these are key aspects reviewers focus on. The presence of these particular phrases implies that action sequences, the quality of special effects, the overarching cinematic universe, and the depth of character development are significant to the audience's experience.</a:t>
            </a:r>
            <a:endParaRPr sz="1800">
              <a:solidFill>
                <a:schemeClr val="dk1"/>
              </a:solidFill>
              <a:latin typeface="Calibri"/>
              <a:ea typeface="Calibri"/>
              <a:cs typeface="Calibri"/>
              <a:sym typeface="Calibri"/>
            </a:endParaRPr>
          </a:p>
          <a:p>
            <a:pPr indent="63500" lvl="0" marL="0" rtl="0" algn="l">
              <a:lnSpc>
                <a:spcPct val="90000"/>
              </a:lnSpc>
              <a:spcBef>
                <a:spcPts val="8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6350" lvl="0" marL="0" rtl="0" algn="l">
              <a:lnSpc>
                <a:spcPct val="90000"/>
              </a:lnSpc>
              <a:spcBef>
                <a:spcPts val="800"/>
              </a:spcBef>
              <a:spcAft>
                <a:spcPts val="0"/>
              </a:spcAft>
              <a:buClr>
                <a:schemeClr val="dk1"/>
              </a:buClr>
              <a:buSzPts val="1100"/>
              <a:buChar char="•"/>
            </a:pPr>
            <a:r>
              <a:rPr lang="bs-Latn-BA">
                <a:solidFill>
                  <a:schemeClr val="dk1"/>
                </a:solidFill>
                <a:latin typeface="Times New Roman"/>
                <a:ea typeface="Times New Roman"/>
                <a:cs typeface="Times New Roman"/>
                <a:sym typeface="Times New Roman"/>
              </a:rPr>
              <a:t>The mention of "James Gunn" might point towards discussions about the directorial style or the specific movies directed by him. Similarly, "Russo brothers" refers to the directors known for their work on several Marvel movies, which could indicate the reviews are analyzing or commenting on their directorial contributions.</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400"/>
              <a:buFont typeface="Times New Roman"/>
              <a:buNone/>
            </a:pPr>
            <a:br>
              <a:rPr lang="bs-Latn-BA">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31f37c3fd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31f37c3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bs-Latn-BA"/>
              <a:t>-Being a Disney subsidiary, Marvel has the resources to get the latest tools available  in the market making this a feasible suggestion to implement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31f37c3fd_2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31f37c3f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 name="Google Shape;7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31f37c3fd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31f37c3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31f37c3fd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31f37c3f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31f37c3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31f37c3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31f37c3f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31f37c3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31f37c3fd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31f37c3f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31f37c3f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31f37c3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31f37c3fd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31f37c3f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type="ctrTitle"/>
          </p:nvPr>
        </p:nvSpPr>
        <p:spPr>
          <a:xfrm>
            <a:off x="5963477" y="1122363"/>
            <a:ext cx="5724939"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5400"/>
              <a:buFont typeface="Trebuchet MS"/>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
          <p:cNvSpPr txBox="1"/>
          <p:nvPr>
            <p:ph idx="1" type="subTitle"/>
          </p:nvPr>
        </p:nvSpPr>
        <p:spPr>
          <a:xfrm>
            <a:off x="5963477" y="3602038"/>
            <a:ext cx="5724939"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200"/>
              <a:buNone/>
              <a:defRPr sz="2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4"/>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5"/>
          <p:cNvSpPr txBox="1"/>
          <p:nvPr>
            <p:ph type="title"/>
          </p:nvPr>
        </p:nvSpPr>
        <p:spPr>
          <a:xfrm>
            <a:off x="838200" y="125974"/>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
          <p:cNvSpPr txBox="1"/>
          <p:nvPr>
            <p:ph idx="1" type="body"/>
          </p:nvPr>
        </p:nvSpPr>
        <p:spPr>
          <a:xfrm>
            <a:off x="838200" y="1789611"/>
            <a:ext cx="10515600" cy="388867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5"/>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6D0C21"/>
              </a:buClr>
              <a:buSzPts val="5400"/>
              <a:buFont typeface="Trebuchet MS"/>
              <a:buNone/>
              <a:defRPr sz="5400">
                <a:solidFill>
                  <a:srgbClr val="6D0C2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
          <p:cNvSpPr txBox="1"/>
          <p:nvPr>
            <p:ph idx="1" type="body"/>
          </p:nvPr>
        </p:nvSpPr>
        <p:spPr>
          <a:xfrm>
            <a:off x="831850" y="4589463"/>
            <a:ext cx="10515600" cy="10798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6"/>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6"/>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125974"/>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
          <p:cNvSpPr txBox="1"/>
          <p:nvPr>
            <p:ph idx="1" type="body"/>
          </p:nvPr>
        </p:nvSpPr>
        <p:spPr>
          <a:xfrm>
            <a:off x="838200" y="1825625"/>
            <a:ext cx="5181600" cy="391399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7"/>
          <p:cNvSpPr txBox="1"/>
          <p:nvPr>
            <p:ph idx="2" type="body"/>
          </p:nvPr>
        </p:nvSpPr>
        <p:spPr>
          <a:xfrm>
            <a:off x="6172200" y="1825625"/>
            <a:ext cx="5181600" cy="391399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7"/>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8"/>
          <p:cNvSpPr txBox="1"/>
          <p:nvPr>
            <p:ph idx="2" type="body"/>
          </p:nvPr>
        </p:nvSpPr>
        <p:spPr>
          <a:xfrm>
            <a:off x="839788" y="2505075"/>
            <a:ext cx="5157787" cy="324861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
          <p:cNvSpPr txBox="1"/>
          <p:nvPr>
            <p:ph idx="4" type="body"/>
          </p:nvPr>
        </p:nvSpPr>
        <p:spPr>
          <a:xfrm>
            <a:off x="6172200" y="2505075"/>
            <a:ext cx="5183188" cy="324861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125974"/>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9"/>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0"/>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Trebuchet M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1"/>
          <p:cNvSpPr txBox="1"/>
          <p:nvPr>
            <p:ph idx="1" type="body"/>
          </p:nvPr>
        </p:nvSpPr>
        <p:spPr>
          <a:xfrm>
            <a:off x="5183188" y="457201"/>
            <a:ext cx="6172200"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1"/>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1"/>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1"/>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Trebuchet M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2"/>
          <p:cNvSpPr/>
          <p:nvPr>
            <p:ph idx="2" type="pic"/>
          </p:nvPr>
        </p:nvSpPr>
        <p:spPr>
          <a:xfrm>
            <a:off x="5183188" y="457201"/>
            <a:ext cx="6172200" cy="5403850"/>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2"/>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2"/>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2"/>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theme" Target="../theme/theme1.xml"/><Relationship Id="rId12" Type="http://schemas.openxmlformats.org/officeDocument/2006/relationships/slideLayout" Target="../slideLayouts/slideLayout9.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hyperlink" Target="http://www.prezentr.com/?utm_source=templates&amp;utm_medium=presentation&amp;utm_campaign=free_downloads_2020" TargetMode="External"/><Relationship Id="rId4" Type="http://schemas.openxmlformats.org/officeDocument/2006/relationships/slideLayout" Target="../slideLayouts/slideLayout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
          <p:cNvSpPr txBox="1"/>
          <p:nvPr>
            <p:ph type="title"/>
          </p:nvPr>
        </p:nvSpPr>
        <p:spPr>
          <a:xfrm>
            <a:off x="838200" y="125974"/>
            <a:ext cx="10515600" cy="1325563"/>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4400"/>
              <a:buFont typeface="Trebuchet MS"/>
              <a:buNone/>
              <a:defRPr b="1" i="0" sz="44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
          <p:cNvSpPr txBox="1"/>
          <p:nvPr>
            <p:ph idx="1" type="body"/>
          </p:nvPr>
        </p:nvSpPr>
        <p:spPr>
          <a:xfrm>
            <a:off x="838200" y="1789611"/>
            <a:ext cx="10515600" cy="3888671"/>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 name="Google Shape;8;p3"/>
          <p:cNvSpPr txBox="1"/>
          <p:nvPr>
            <p:ph idx="10" type="dt"/>
          </p:nvPr>
        </p:nvSpPr>
        <p:spPr>
          <a:xfrm>
            <a:off x="838200" y="6145336"/>
            <a:ext cx="1243818"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9" name="Google Shape;9;p3"/>
          <p:cNvSpPr txBox="1"/>
          <p:nvPr>
            <p:ph idx="11" type="ftr"/>
          </p:nvPr>
        </p:nvSpPr>
        <p:spPr>
          <a:xfrm>
            <a:off x="9144000" y="6145336"/>
            <a:ext cx="159785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10" name="Google Shape;10;p3"/>
          <p:cNvSpPr txBox="1"/>
          <p:nvPr>
            <p:ph idx="12" type="sldNum"/>
          </p:nvPr>
        </p:nvSpPr>
        <p:spPr>
          <a:xfrm>
            <a:off x="10860258" y="6145336"/>
            <a:ext cx="49354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pic>
        <p:nvPicPr>
          <p:cNvPr id="11" name="Google Shape;11;p3"/>
          <p:cNvPicPr preferRelativeResize="0"/>
          <p:nvPr/>
        </p:nvPicPr>
        <p:blipFill rotWithShape="1">
          <a:blip r:embed="rId2">
            <a:alphaModFix/>
          </a:blip>
          <a:srcRect b="0" l="0" r="0" t="0"/>
          <a:stretch/>
        </p:blipFill>
        <p:spPr>
          <a:xfrm rot="-5400000">
            <a:off x="-610475" y="4914981"/>
            <a:ext cx="896556" cy="324395"/>
          </a:xfrm>
          <a:prstGeom prst="rect">
            <a:avLst/>
          </a:prstGeom>
          <a:noFill/>
          <a:ln>
            <a:noFill/>
          </a:ln>
        </p:spPr>
      </p:pic>
      <p:sp>
        <p:nvSpPr>
          <p:cNvPr id="12" name="Google Shape;12;p3"/>
          <p:cNvSpPr txBox="1"/>
          <p:nvPr/>
        </p:nvSpPr>
        <p:spPr>
          <a:xfrm rot="-5400000">
            <a:off x="-2113768" y="2546065"/>
            <a:ext cx="3888671" cy="27699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bs-Latn-BA" sz="1200" u="none" cap="none" strike="noStrike">
                <a:solidFill>
                  <a:srgbClr val="7F7F7F"/>
                </a:solidFill>
                <a:latin typeface="Trebuchet MS"/>
                <a:ea typeface="Trebuchet MS"/>
                <a:cs typeface="Trebuchet MS"/>
                <a:sym typeface="Trebuchet MS"/>
              </a:rPr>
              <a:t>Find more PowerPoint templates on </a:t>
            </a:r>
            <a:r>
              <a:rPr b="1" i="0" lang="bs-Latn-BA" sz="1200" u="sng" cap="none" strike="noStrike">
                <a:solidFill>
                  <a:srgbClr val="7F7F7F"/>
                </a:solidFill>
                <a:latin typeface="Trebuchet MS"/>
                <a:ea typeface="Trebuchet MS"/>
                <a:cs typeface="Trebuchet MS"/>
                <a:sym typeface="Trebuchet MS"/>
                <a:hlinkClick r:id="rId3">
                  <a:extLst>
                    <a:ext uri="{A12FA001-AC4F-418D-AE19-62706E023703}">
                      <ahyp:hlinkClr val="tx"/>
                    </a:ext>
                  </a:extLst>
                </a:hlinkClick>
              </a:rPr>
              <a:t>prezentr.com</a:t>
            </a:r>
            <a:r>
              <a:rPr b="0" i="0" lang="bs-Latn-BA" sz="1200" u="none" cap="none" strike="noStrike">
                <a:solidFill>
                  <a:srgbClr val="7F7F7F"/>
                </a:solidFill>
                <a:latin typeface="Trebuchet MS"/>
                <a:ea typeface="Trebuchet MS"/>
                <a:cs typeface="Trebuchet MS"/>
                <a:sym typeface="Trebuchet MS"/>
              </a:rPr>
              <a:t>!</a:t>
            </a:r>
            <a:endParaRPr b="0" i="0" sz="1200" u="none" cap="none" strike="noStrike">
              <a:solidFill>
                <a:srgbClr val="7F7F7F"/>
              </a:solidFill>
              <a:latin typeface="Trebuchet MS"/>
              <a:ea typeface="Trebuchet MS"/>
              <a:cs typeface="Trebuchet MS"/>
              <a:sym typeface="Trebuchet MS"/>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rezentr.com/?utm_source=templates&amp;utm_medium=presentation&amp;utm_campaign=free_downloads_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a:hlinkClick r:id="rId3"/>
          </p:cNvPr>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5" name="Google Shape;75;p1"/>
          <p:cNvSpPr txBox="1"/>
          <p:nvPr>
            <p:ph type="ctrTitle"/>
          </p:nvPr>
        </p:nvSpPr>
        <p:spPr>
          <a:xfrm>
            <a:off x="5817705" y="1122363"/>
            <a:ext cx="6029700" cy="2387700"/>
          </a:xfrm>
          <a:prstGeom prst="rect">
            <a:avLst/>
          </a:prstGeom>
          <a:noFill/>
          <a:ln>
            <a:noFill/>
          </a:ln>
        </p:spPr>
        <p:txBody>
          <a:bodyPr anchorCtr="0" anchor="b" bIns="45700" lIns="91425" spcFirstLastPara="1" rIns="91425" wrap="square" tIns="45700">
            <a:normAutofit/>
          </a:bodyPr>
          <a:lstStyle/>
          <a:p>
            <a:pPr indent="0" lvl="0" marL="0" rtl="0" algn="ctr">
              <a:lnSpc>
                <a:spcPct val="115000"/>
              </a:lnSpc>
              <a:spcBef>
                <a:spcPts val="0"/>
              </a:spcBef>
              <a:spcAft>
                <a:spcPts val="0"/>
              </a:spcAft>
              <a:buClr>
                <a:schemeClr val="dk1"/>
              </a:buClr>
              <a:buSzPts val="5200"/>
              <a:buFont typeface="Arial"/>
              <a:buNone/>
            </a:pPr>
            <a:r>
              <a:rPr lang="bs-Latn-BA" sz="3400">
                <a:solidFill>
                  <a:srgbClr val="FFFF00"/>
                </a:solidFill>
                <a:latin typeface="Fira Sans Extra Condensed"/>
                <a:ea typeface="Fira Sans Extra Condensed"/>
                <a:cs typeface="Fira Sans Extra Condensed"/>
                <a:sym typeface="Fira Sans Extra Condensed"/>
              </a:rPr>
              <a:t>Case Study 4: Sentiment analysis</a:t>
            </a:r>
            <a:br>
              <a:rPr lang="bs-Latn-BA" sz="3400">
                <a:solidFill>
                  <a:srgbClr val="FFFF00"/>
                </a:solidFill>
                <a:latin typeface="Fira Sans Extra Condensed"/>
                <a:ea typeface="Fira Sans Extra Condensed"/>
                <a:cs typeface="Fira Sans Extra Condensed"/>
                <a:sym typeface="Fira Sans Extra Condensed"/>
              </a:rPr>
            </a:br>
            <a:r>
              <a:rPr lang="bs-Latn-BA" sz="3400">
                <a:solidFill>
                  <a:srgbClr val="FFFF00"/>
                </a:solidFill>
                <a:latin typeface="Fira Sans Extra Condensed"/>
                <a:ea typeface="Fira Sans Extra Condensed"/>
                <a:cs typeface="Fira Sans Extra Condensed"/>
                <a:sym typeface="Fira Sans Extra Condensed"/>
              </a:rPr>
              <a:t>on Marvel Movie IMDb reviews</a:t>
            </a:r>
            <a:endParaRPr>
              <a:solidFill>
                <a:srgbClr val="FFFF00"/>
              </a:solidFill>
            </a:endParaRPr>
          </a:p>
        </p:txBody>
      </p:sp>
      <p:sp>
        <p:nvSpPr>
          <p:cNvPr id="76" name="Google Shape;76;p1"/>
          <p:cNvSpPr txBox="1"/>
          <p:nvPr>
            <p:ph idx="1" type="subTitle"/>
          </p:nvPr>
        </p:nvSpPr>
        <p:spPr>
          <a:xfrm>
            <a:off x="5963477" y="3602038"/>
            <a:ext cx="5724900" cy="16557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spcBef>
                <a:spcPts val="0"/>
              </a:spcBef>
              <a:spcAft>
                <a:spcPts val="0"/>
              </a:spcAft>
              <a:buClr>
                <a:schemeClr val="lt1"/>
              </a:buClr>
              <a:buSzPct val="42307"/>
              <a:buNone/>
            </a:pPr>
            <a:r>
              <a:t/>
            </a:r>
            <a:endParaRPr sz="5200"/>
          </a:p>
          <a:p>
            <a:pPr indent="0" lvl="0" marL="0" rtl="0" algn="ctr">
              <a:spcBef>
                <a:spcPts val="0"/>
              </a:spcBef>
              <a:spcAft>
                <a:spcPts val="0"/>
              </a:spcAft>
              <a:buClr>
                <a:schemeClr val="lt1"/>
              </a:buClr>
              <a:buSzPct val="42307"/>
              <a:buNone/>
            </a:pPr>
            <a:r>
              <a:rPr lang="bs-Latn-BA" sz="5200"/>
              <a:t>Bashir Gulistani</a:t>
            </a:r>
            <a:endParaRPr sz="5200"/>
          </a:p>
          <a:p>
            <a:pPr indent="0" lvl="0" marL="0" rtl="0" algn="ctr">
              <a:lnSpc>
                <a:spcPct val="90000"/>
              </a:lnSpc>
              <a:spcBef>
                <a:spcPts val="0"/>
              </a:spcBef>
              <a:spcAft>
                <a:spcPts val="0"/>
              </a:spcAft>
              <a:buClr>
                <a:schemeClr val="lt1"/>
              </a:buClr>
              <a:buSzPct val="42307"/>
              <a:buNone/>
            </a:pPr>
            <a:r>
              <a:t/>
            </a:r>
            <a:endParaRPr sz="5200"/>
          </a:p>
          <a:p>
            <a:pPr indent="0" lvl="0" marL="0" rtl="0" algn="ctr">
              <a:lnSpc>
                <a:spcPct val="90000"/>
              </a:lnSpc>
              <a:spcBef>
                <a:spcPts val="0"/>
              </a:spcBef>
              <a:spcAft>
                <a:spcPts val="0"/>
              </a:spcAft>
              <a:buClr>
                <a:schemeClr val="lt1"/>
              </a:buClr>
              <a:buSzPct val="42307"/>
              <a:buNone/>
            </a:pPr>
            <a:r>
              <a:rPr lang="bs-Latn-BA" sz="5200"/>
              <a:t>Isha Jain</a:t>
            </a:r>
            <a:endParaRPr sz="5200"/>
          </a:p>
          <a:p>
            <a:pPr indent="0" lvl="0" marL="0" rtl="0" algn="ctr">
              <a:lnSpc>
                <a:spcPct val="90000"/>
              </a:lnSpc>
              <a:spcBef>
                <a:spcPts val="0"/>
              </a:spcBef>
              <a:spcAft>
                <a:spcPts val="0"/>
              </a:spcAft>
              <a:buClr>
                <a:schemeClr val="lt1"/>
              </a:buClr>
              <a:buSzPct val="42307"/>
              <a:buNone/>
            </a:pPr>
            <a:r>
              <a:t/>
            </a:r>
            <a:endParaRPr sz="5200"/>
          </a:p>
          <a:p>
            <a:pPr indent="0" lvl="0" marL="0" rtl="0" algn="ctr">
              <a:lnSpc>
                <a:spcPct val="90000"/>
              </a:lnSpc>
              <a:spcBef>
                <a:spcPts val="0"/>
              </a:spcBef>
              <a:spcAft>
                <a:spcPts val="0"/>
              </a:spcAft>
              <a:buClr>
                <a:schemeClr val="lt1"/>
              </a:buClr>
              <a:buSzPct val="42307"/>
              <a:buNone/>
            </a:pPr>
            <a:r>
              <a:rPr lang="bs-Latn-BA" sz="5200"/>
              <a:t>Rohan Rana</a:t>
            </a:r>
            <a:endParaRPr sz="5200"/>
          </a:p>
          <a:p>
            <a:pPr indent="0" lvl="0" marL="0" rtl="0" algn="ctr">
              <a:lnSpc>
                <a:spcPct val="90000"/>
              </a:lnSpc>
              <a:spcBef>
                <a:spcPts val="0"/>
              </a:spcBef>
              <a:spcAft>
                <a:spcPts val="0"/>
              </a:spcAft>
              <a:buClr>
                <a:schemeClr val="lt1"/>
              </a:buClr>
              <a:buSzPct val="42307"/>
              <a:buNone/>
            </a:pPr>
            <a:r>
              <a:t/>
            </a:r>
            <a:endParaRPr sz="5200"/>
          </a:p>
          <a:p>
            <a:pPr indent="0" lvl="0" marL="0" rtl="0" algn="ctr">
              <a:spcBef>
                <a:spcPts val="0"/>
              </a:spcBef>
              <a:spcAft>
                <a:spcPts val="0"/>
              </a:spcAft>
              <a:buClr>
                <a:schemeClr val="lt1"/>
              </a:buClr>
              <a:buSzPct val="42307"/>
              <a:buNone/>
            </a:pPr>
            <a:r>
              <a:rPr lang="bs-Latn-BA" sz="5200"/>
              <a:t>Seayar Sroosh</a:t>
            </a:r>
            <a:endParaRPr sz="5200"/>
          </a:p>
          <a:p>
            <a:pPr indent="0" lvl="0" marL="0" rtl="0" algn="ctr">
              <a:lnSpc>
                <a:spcPct val="90000"/>
              </a:lnSpc>
              <a:spcBef>
                <a:spcPts val="0"/>
              </a:spcBef>
              <a:spcAft>
                <a:spcPts val="0"/>
              </a:spcAft>
              <a:buClr>
                <a:schemeClr val="lt1"/>
              </a:buClr>
              <a:buSzPct val="42307"/>
              <a:buNone/>
            </a:pPr>
            <a:r>
              <a:t/>
            </a:r>
            <a:endParaRPr sz="5200"/>
          </a:p>
          <a:p>
            <a:pPr indent="0" lvl="0" marL="0" rtl="0" algn="ctr">
              <a:lnSpc>
                <a:spcPct val="90000"/>
              </a:lnSpc>
              <a:spcBef>
                <a:spcPts val="0"/>
              </a:spcBef>
              <a:spcAft>
                <a:spcPts val="0"/>
              </a:spcAft>
              <a:buClr>
                <a:schemeClr val="lt1"/>
              </a:buClr>
              <a:buSzPct val="42307"/>
              <a:buNone/>
            </a:pPr>
            <a:r>
              <a:rPr lang="bs-Latn-BA" sz="5200"/>
              <a:t>Tanish Kandivlikar</a:t>
            </a:r>
            <a:endParaRPr sz="5200"/>
          </a:p>
          <a:p>
            <a:pPr indent="0" lvl="0" marL="0" rtl="0" algn="ctr">
              <a:lnSpc>
                <a:spcPct val="90000"/>
              </a:lnSpc>
              <a:spcBef>
                <a:spcPts val="0"/>
              </a:spcBef>
              <a:spcAft>
                <a:spcPts val="0"/>
              </a:spcAft>
              <a:buClr>
                <a:schemeClr val="lt1"/>
              </a:buClr>
              <a:buSzPct val="64163"/>
              <a:buNone/>
            </a:pPr>
            <a:r>
              <a:t/>
            </a:r>
            <a:endParaRPr sz="3428"/>
          </a:p>
          <a:p>
            <a:pPr indent="0" lvl="0" marL="0" rtl="0" algn="ctr">
              <a:lnSpc>
                <a:spcPct val="90000"/>
              </a:lnSpc>
              <a:spcBef>
                <a:spcPts val="0"/>
              </a:spcBef>
              <a:spcAft>
                <a:spcPts val="0"/>
              </a:spcAft>
              <a:buClr>
                <a:schemeClr val="lt1"/>
              </a:buClr>
              <a:buSzPct val="100000"/>
              <a:buNone/>
            </a:pPr>
            <a:r>
              <a:t/>
            </a:r>
            <a:endParaRPr/>
          </a:p>
          <a:p>
            <a:pPr indent="0" lvl="0" marL="0" rtl="0" algn="ctr">
              <a:lnSpc>
                <a:spcPct val="90000"/>
              </a:lnSpc>
              <a:spcBef>
                <a:spcPts val="0"/>
              </a:spcBef>
              <a:spcAft>
                <a:spcPts val="0"/>
              </a:spcAft>
              <a:buClr>
                <a:schemeClr val="lt1"/>
              </a:buClr>
              <a:buSzPct val="100000"/>
              <a:buNone/>
            </a:pPr>
            <a:r>
              <a:t/>
            </a:r>
            <a:endParaRPr/>
          </a:p>
          <a:p>
            <a:pPr indent="0" lvl="0" marL="0" rtl="0" algn="ctr">
              <a:lnSpc>
                <a:spcPct val="90000"/>
              </a:lnSpc>
              <a:spcBef>
                <a:spcPts val="0"/>
              </a:spcBef>
              <a:spcAft>
                <a:spcPts val="0"/>
              </a:spcAft>
              <a:buClr>
                <a:schemeClr val="lt1"/>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a31f37c3fd_2_26"/>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bs-Latn-BA"/>
              <a:t>Results continued</a:t>
            </a:r>
            <a:endParaRPr/>
          </a:p>
        </p:txBody>
      </p:sp>
      <p:sp>
        <p:nvSpPr>
          <p:cNvPr id="143" name="Google Shape;143;g2a31f37c3fd_2_26"/>
          <p:cNvSpPr txBox="1"/>
          <p:nvPr>
            <p:ph idx="1" type="body"/>
          </p:nvPr>
        </p:nvSpPr>
        <p:spPr>
          <a:xfrm>
            <a:off x="1742525" y="1789600"/>
            <a:ext cx="8943000" cy="3888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44" name="Google Shape;144;g2a31f37c3fd_2_26"/>
          <p:cNvPicPr preferRelativeResize="0"/>
          <p:nvPr/>
        </p:nvPicPr>
        <p:blipFill>
          <a:blip r:embed="rId3">
            <a:alphaModFix/>
          </a:blip>
          <a:stretch>
            <a:fillRect/>
          </a:stretch>
        </p:blipFill>
        <p:spPr>
          <a:xfrm>
            <a:off x="2007400" y="1634863"/>
            <a:ext cx="7159926" cy="4198075"/>
          </a:xfrm>
          <a:prstGeom prst="rect">
            <a:avLst/>
          </a:prstGeom>
          <a:noFill/>
          <a:ln>
            <a:noFill/>
          </a:ln>
        </p:spPr>
      </p:pic>
      <p:sp>
        <p:nvSpPr>
          <p:cNvPr id="145" name="Google Shape;145;g2a31f37c3fd_2_26"/>
          <p:cNvSpPr txBox="1"/>
          <p:nvPr/>
        </p:nvSpPr>
        <p:spPr>
          <a:xfrm>
            <a:off x="201275" y="1265200"/>
            <a:ext cx="4560600" cy="4341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bs-Latn-BA" sz="1800">
                <a:solidFill>
                  <a:srgbClr val="00FFFF"/>
                </a:solidFill>
                <a:latin typeface="Trebuchet MS"/>
                <a:ea typeface="Trebuchet MS"/>
                <a:cs typeface="Trebuchet MS"/>
                <a:sym typeface="Trebuchet MS"/>
              </a:rPr>
              <a:t>Sentiment Analysis to gain insights</a:t>
            </a:r>
            <a:r>
              <a:rPr lang="bs-Latn-BA" sz="1800">
                <a:solidFill>
                  <a:srgbClr val="00FFFF"/>
                </a:solidFill>
                <a:latin typeface="Trebuchet MS"/>
                <a:ea typeface="Trebuchet MS"/>
                <a:cs typeface="Trebuchet MS"/>
                <a:sym typeface="Trebuchet MS"/>
              </a:rPr>
              <a:t>: </a:t>
            </a:r>
            <a:endParaRPr>
              <a:solidFill>
                <a:srgbClr val="00FFFF"/>
              </a:solidFill>
            </a:endParaRPr>
          </a:p>
        </p:txBody>
      </p:sp>
      <p:grpSp>
        <p:nvGrpSpPr>
          <p:cNvPr id="146" name="Google Shape;146;g2a31f37c3fd_2_26"/>
          <p:cNvGrpSpPr/>
          <p:nvPr/>
        </p:nvGrpSpPr>
        <p:grpSpPr>
          <a:xfrm>
            <a:off x="397066" y="3377767"/>
            <a:ext cx="1708867" cy="1155650"/>
            <a:chOff x="10644175" y="-47625"/>
            <a:chExt cx="1855850" cy="1255050"/>
          </a:xfrm>
        </p:grpSpPr>
        <p:sp>
          <p:nvSpPr>
            <p:cNvPr id="147" name="Google Shape;147;g2a31f37c3fd_2_26"/>
            <p:cNvSpPr/>
            <p:nvPr/>
          </p:nvSpPr>
          <p:spPr>
            <a:xfrm>
              <a:off x="10644175" y="-47625"/>
              <a:ext cx="1855850" cy="1255050"/>
            </a:xfrm>
            <a:custGeom>
              <a:rect b="b" l="l" r="r" t="t"/>
              <a:pathLst>
                <a:path extrusionOk="0" h="50202" w="74234">
                  <a:moveTo>
                    <a:pt x="64096" y="0"/>
                  </a:moveTo>
                  <a:lnTo>
                    <a:pt x="61926" y="32"/>
                  </a:lnTo>
                  <a:lnTo>
                    <a:pt x="59465" y="162"/>
                  </a:lnTo>
                  <a:lnTo>
                    <a:pt x="58720" y="5053"/>
                  </a:lnTo>
                  <a:lnTo>
                    <a:pt x="53246" y="5636"/>
                  </a:lnTo>
                  <a:lnTo>
                    <a:pt x="53246" y="3887"/>
                  </a:lnTo>
                  <a:lnTo>
                    <a:pt x="45052" y="4955"/>
                  </a:lnTo>
                  <a:lnTo>
                    <a:pt x="44631" y="5959"/>
                  </a:lnTo>
                  <a:lnTo>
                    <a:pt x="35012" y="8874"/>
                  </a:lnTo>
                  <a:lnTo>
                    <a:pt x="34720" y="8615"/>
                  </a:lnTo>
                  <a:lnTo>
                    <a:pt x="34364" y="8356"/>
                  </a:lnTo>
                  <a:lnTo>
                    <a:pt x="33846" y="8032"/>
                  </a:lnTo>
                  <a:lnTo>
                    <a:pt x="33198" y="7741"/>
                  </a:lnTo>
                  <a:lnTo>
                    <a:pt x="32842" y="7579"/>
                  </a:lnTo>
                  <a:lnTo>
                    <a:pt x="32421" y="7449"/>
                  </a:lnTo>
                  <a:lnTo>
                    <a:pt x="32000" y="7320"/>
                  </a:lnTo>
                  <a:lnTo>
                    <a:pt x="31546" y="7190"/>
                  </a:lnTo>
                  <a:lnTo>
                    <a:pt x="31028" y="7125"/>
                  </a:lnTo>
                  <a:lnTo>
                    <a:pt x="30510" y="7061"/>
                  </a:lnTo>
                  <a:lnTo>
                    <a:pt x="29959" y="7028"/>
                  </a:lnTo>
                  <a:lnTo>
                    <a:pt x="29376" y="7028"/>
                  </a:lnTo>
                  <a:lnTo>
                    <a:pt x="28761" y="7061"/>
                  </a:lnTo>
                  <a:lnTo>
                    <a:pt x="28145" y="7158"/>
                  </a:lnTo>
                  <a:lnTo>
                    <a:pt x="27465" y="7320"/>
                  </a:lnTo>
                  <a:lnTo>
                    <a:pt x="26785" y="7514"/>
                  </a:lnTo>
                  <a:lnTo>
                    <a:pt x="26073" y="7741"/>
                  </a:lnTo>
                  <a:lnTo>
                    <a:pt x="25328" y="8065"/>
                  </a:lnTo>
                  <a:lnTo>
                    <a:pt x="24583" y="8421"/>
                  </a:lnTo>
                  <a:lnTo>
                    <a:pt x="23806" y="8874"/>
                  </a:lnTo>
                  <a:lnTo>
                    <a:pt x="22996" y="9393"/>
                  </a:lnTo>
                  <a:lnTo>
                    <a:pt x="22154" y="10008"/>
                  </a:lnTo>
                  <a:lnTo>
                    <a:pt x="21312" y="10688"/>
                  </a:lnTo>
                  <a:lnTo>
                    <a:pt x="20437" y="11433"/>
                  </a:lnTo>
                  <a:lnTo>
                    <a:pt x="19530" y="12307"/>
                  </a:lnTo>
                  <a:lnTo>
                    <a:pt x="18623" y="13247"/>
                  </a:lnTo>
                  <a:lnTo>
                    <a:pt x="18461" y="13150"/>
                  </a:lnTo>
                  <a:lnTo>
                    <a:pt x="17976" y="12923"/>
                  </a:lnTo>
                  <a:lnTo>
                    <a:pt x="17619" y="12761"/>
                  </a:lnTo>
                  <a:lnTo>
                    <a:pt x="17198" y="12631"/>
                  </a:lnTo>
                  <a:lnTo>
                    <a:pt x="16713" y="12534"/>
                  </a:lnTo>
                  <a:lnTo>
                    <a:pt x="16162" y="12437"/>
                  </a:lnTo>
                  <a:lnTo>
                    <a:pt x="15547" y="12405"/>
                  </a:lnTo>
                  <a:lnTo>
                    <a:pt x="14866" y="12437"/>
                  </a:lnTo>
                  <a:lnTo>
                    <a:pt x="14154" y="12502"/>
                  </a:lnTo>
                  <a:lnTo>
                    <a:pt x="13765" y="12599"/>
                  </a:lnTo>
                  <a:lnTo>
                    <a:pt x="13344" y="12696"/>
                  </a:lnTo>
                  <a:lnTo>
                    <a:pt x="12923" y="12826"/>
                  </a:lnTo>
                  <a:lnTo>
                    <a:pt x="12502" y="12955"/>
                  </a:lnTo>
                  <a:lnTo>
                    <a:pt x="12049" y="13150"/>
                  </a:lnTo>
                  <a:lnTo>
                    <a:pt x="11595" y="13344"/>
                  </a:lnTo>
                  <a:lnTo>
                    <a:pt x="11142" y="13571"/>
                  </a:lnTo>
                  <a:lnTo>
                    <a:pt x="10656" y="13862"/>
                  </a:lnTo>
                  <a:lnTo>
                    <a:pt x="10170" y="14154"/>
                  </a:lnTo>
                  <a:lnTo>
                    <a:pt x="9684" y="14477"/>
                  </a:lnTo>
                  <a:lnTo>
                    <a:pt x="7806" y="15805"/>
                  </a:lnTo>
                  <a:lnTo>
                    <a:pt x="6219" y="16842"/>
                  </a:lnTo>
                  <a:lnTo>
                    <a:pt x="4923" y="17651"/>
                  </a:lnTo>
                  <a:lnTo>
                    <a:pt x="3887" y="18267"/>
                  </a:lnTo>
                  <a:lnTo>
                    <a:pt x="3110" y="18720"/>
                  </a:lnTo>
                  <a:lnTo>
                    <a:pt x="2559" y="19012"/>
                  </a:lnTo>
                  <a:lnTo>
                    <a:pt x="2138" y="19206"/>
                  </a:lnTo>
                  <a:lnTo>
                    <a:pt x="0" y="21765"/>
                  </a:lnTo>
                  <a:lnTo>
                    <a:pt x="10105" y="50201"/>
                  </a:lnTo>
                  <a:lnTo>
                    <a:pt x="17296" y="42558"/>
                  </a:lnTo>
                  <a:lnTo>
                    <a:pt x="13474" y="34849"/>
                  </a:lnTo>
                  <a:lnTo>
                    <a:pt x="15547" y="32064"/>
                  </a:lnTo>
                  <a:lnTo>
                    <a:pt x="17231" y="25101"/>
                  </a:lnTo>
                  <a:lnTo>
                    <a:pt x="17231" y="25101"/>
                  </a:lnTo>
                  <a:lnTo>
                    <a:pt x="16389" y="26331"/>
                  </a:lnTo>
                  <a:lnTo>
                    <a:pt x="15547" y="27659"/>
                  </a:lnTo>
                  <a:lnTo>
                    <a:pt x="14607" y="29214"/>
                  </a:lnTo>
                  <a:lnTo>
                    <a:pt x="13636" y="30801"/>
                  </a:lnTo>
                  <a:lnTo>
                    <a:pt x="12794" y="32323"/>
                  </a:lnTo>
                  <a:lnTo>
                    <a:pt x="12437" y="33003"/>
                  </a:lnTo>
                  <a:lnTo>
                    <a:pt x="12178" y="33554"/>
                  </a:lnTo>
                  <a:lnTo>
                    <a:pt x="11984" y="34040"/>
                  </a:lnTo>
                  <a:lnTo>
                    <a:pt x="11952" y="34202"/>
                  </a:lnTo>
                  <a:lnTo>
                    <a:pt x="11919" y="34364"/>
                  </a:lnTo>
                  <a:lnTo>
                    <a:pt x="11919" y="34687"/>
                  </a:lnTo>
                  <a:lnTo>
                    <a:pt x="12016" y="35141"/>
                  </a:lnTo>
                  <a:lnTo>
                    <a:pt x="12146" y="35659"/>
                  </a:lnTo>
                  <a:lnTo>
                    <a:pt x="12340" y="36242"/>
                  </a:lnTo>
                  <a:lnTo>
                    <a:pt x="12794" y="37602"/>
                  </a:lnTo>
                  <a:lnTo>
                    <a:pt x="13344" y="39027"/>
                  </a:lnTo>
                  <a:lnTo>
                    <a:pt x="13862" y="40388"/>
                  </a:lnTo>
                  <a:lnTo>
                    <a:pt x="14348" y="41554"/>
                  </a:lnTo>
                  <a:lnTo>
                    <a:pt x="14802" y="42655"/>
                  </a:lnTo>
                  <a:lnTo>
                    <a:pt x="11077" y="46963"/>
                  </a:lnTo>
                  <a:lnTo>
                    <a:pt x="1555" y="23352"/>
                  </a:lnTo>
                  <a:lnTo>
                    <a:pt x="1555" y="23255"/>
                  </a:lnTo>
                  <a:lnTo>
                    <a:pt x="1620" y="22931"/>
                  </a:lnTo>
                  <a:lnTo>
                    <a:pt x="1749" y="22477"/>
                  </a:lnTo>
                  <a:lnTo>
                    <a:pt x="1846" y="22186"/>
                  </a:lnTo>
                  <a:lnTo>
                    <a:pt x="1976" y="21862"/>
                  </a:lnTo>
                  <a:lnTo>
                    <a:pt x="2138" y="21538"/>
                  </a:lnTo>
                  <a:lnTo>
                    <a:pt x="2365" y="21182"/>
                  </a:lnTo>
                  <a:lnTo>
                    <a:pt x="2624" y="20825"/>
                  </a:lnTo>
                  <a:lnTo>
                    <a:pt x="2948" y="20469"/>
                  </a:lnTo>
                  <a:lnTo>
                    <a:pt x="3336" y="20081"/>
                  </a:lnTo>
                  <a:lnTo>
                    <a:pt x="3790" y="19692"/>
                  </a:lnTo>
                  <a:lnTo>
                    <a:pt x="4308" y="19336"/>
                  </a:lnTo>
                  <a:lnTo>
                    <a:pt x="4891" y="18979"/>
                  </a:lnTo>
                  <a:lnTo>
                    <a:pt x="7417" y="17457"/>
                  </a:lnTo>
                  <a:lnTo>
                    <a:pt x="8713" y="16712"/>
                  </a:lnTo>
                  <a:lnTo>
                    <a:pt x="9943" y="16000"/>
                  </a:lnTo>
                  <a:lnTo>
                    <a:pt x="11109" y="15417"/>
                  </a:lnTo>
                  <a:lnTo>
                    <a:pt x="11628" y="15158"/>
                  </a:lnTo>
                  <a:lnTo>
                    <a:pt x="12146" y="14931"/>
                  </a:lnTo>
                  <a:lnTo>
                    <a:pt x="12632" y="14737"/>
                  </a:lnTo>
                  <a:lnTo>
                    <a:pt x="13085" y="14607"/>
                  </a:lnTo>
                  <a:lnTo>
                    <a:pt x="13474" y="14510"/>
                  </a:lnTo>
                  <a:lnTo>
                    <a:pt x="13830" y="14477"/>
                  </a:lnTo>
                  <a:lnTo>
                    <a:pt x="14478" y="14477"/>
                  </a:lnTo>
                  <a:lnTo>
                    <a:pt x="15190" y="14413"/>
                  </a:lnTo>
                  <a:lnTo>
                    <a:pt x="15870" y="14348"/>
                  </a:lnTo>
                  <a:lnTo>
                    <a:pt x="16227" y="14348"/>
                  </a:lnTo>
                  <a:lnTo>
                    <a:pt x="16551" y="14380"/>
                  </a:lnTo>
                  <a:lnTo>
                    <a:pt x="16874" y="14445"/>
                  </a:lnTo>
                  <a:lnTo>
                    <a:pt x="17166" y="14510"/>
                  </a:lnTo>
                  <a:lnTo>
                    <a:pt x="17457" y="14639"/>
                  </a:lnTo>
                  <a:lnTo>
                    <a:pt x="17717" y="14801"/>
                  </a:lnTo>
                  <a:lnTo>
                    <a:pt x="17976" y="15028"/>
                  </a:lnTo>
                  <a:lnTo>
                    <a:pt x="18202" y="15319"/>
                  </a:lnTo>
                  <a:lnTo>
                    <a:pt x="18397" y="15643"/>
                  </a:lnTo>
                  <a:lnTo>
                    <a:pt x="18526" y="16064"/>
                  </a:lnTo>
                  <a:lnTo>
                    <a:pt x="18688" y="15773"/>
                  </a:lnTo>
                  <a:lnTo>
                    <a:pt x="18915" y="15417"/>
                  </a:lnTo>
                  <a:lnTo>
                    <a:pt x="19206" y="14963"/>
                  </a:lnTo>
                  <a:lnTo>
                    <a:pt x="19563" y="14413"/>
                  </a:lnTo>
                  <a:lnTo>
                    <a:pt x="20016" y="13797"/>
                  </a:lnTo>
                  <a:lnTo>
                    <a:pt x="20567" y="13150"/>
                  </a:lnTo>
                  <a:lnTo>
                    <a:pt x="21214" y="12469"/>
                  </a:lnTo>
                  <a:lnTo>
                    <a:pt x="21927" y="11789"/>
                  </a:lnTo>
                  <a:lnTo>
                    <a:pt x="22704" y="11141"/>
                  </a:lnTo>
                  <a:lnTo>
                    <a:pt x="23158" y="10818"/>
                  </a:lnTo>
                  <a:lnTo>
                    <a:pt x="23611" y="10494"/>
                  </a:lnTo>
                  <a:lnTo>
                    <a:pt x="24097" y="10202"/>
                  </a:lnTo>
                  <a:lnTo>
                    <a:pt x="24583" y="9911"/>
                  </a:lnTo>
                  <a:lnTo>
                    <a:pt x="25101" y="9652"/>
                  </a:lnTo>
                  <a:lnTo>
                    <a:pt x="25652" y="9425"/>
                  </a:lnTo>
                  <a:lnTo>
                    <a:pt x="26202" y="9198"/>
                  </a:lnTo>
                  <a:lnTo>
                    <a:pt x="26818" y="9004"/>
                  </a:lnTo>
                  <a:lnTo>
                    <a:pt x="27433" y="8842"/>
                  </a:lnTo>
                  <a:lnTo>
                    <a:pt x="28048" y="8712"/>
                  </a:lnTo>
                  <a:lnTo>
                    <a:pt x="28696" y="8583"/>
                  </a:lnTo>
                  <a:lnTo>
                    <a:pt x="29376" y="8518"/>
                  </a:lnTo>
                  <a:lnTo>
                    <a:pt x="29506" y="8518"/>
                  </a:lnTo>
                  <a:lnTo>
                    <a:pt x="29894" y="8550"/>
                  </a:lnTo>
                  <a:lnTo>
                    <a:pt x="30154" y="8615"/>
                  </a:lnTo>
                  <a:lnTo>
                    <a:pt x="30477" y="8680"/>
                  </a:lnTo>
                  <a:lnTo>
                    <a:pt x="30834" y="8810"/>
                  </a:lnTo>
                  <a:lnTo>
                    <a:pt x="31222" y="8971"/>
                  </a:lnTo>
                  <a:lnTo>
                    <a:pt x="31643" y="9198"/>
                  </a:lnTo>
                  <a:lnTo>
                    <a:pt x="32097" y="9457"/>
                  </a:lnTo>
                  <a:lnTo>
                    <a:pt x="32550" y="9814"/>
                  </a:lnTo>
                  <a:lnTo>
                    <a:pt x="33068" y="10235"/>
                  </a:lnTo>
                  <a:lnTo>
                    <a:pt x="33554" y="10753"/>
                  </a:lnTo>
                  <a:lnTo>
                    <a:pt x="34072" y="11336"/>
                  </a:lnTo>
                  <a:lnTo>
                    <a:pt x="34591" y="12048"/>
                  </a:lnTo>
                  <a:lnTo>
                    <a:pt x="35109" y="12826"/>
                  </a:lnTo>
                  <a:lnTo>
                    <a:pt x="35109" y="10688"/>
                  </a:lnTo>
                  <a:lnTo>
                    <a:pt x="35886" y="10299"/>
                  </a:lnTo>
                  <a:lnTo>
                    <a:pt x="36728" y="9878"/>
                  </a:lnTo>
                  <a:lnTo>
                    <a:pt x="37829" y="9457"/>
                  </a:lnTo>
                  <a:lnTo>
                    <a:pt x="38445" y="9231"/>
                  </a:lnTo>
                  <a:lnTo>
                    <a:pt x="39093" y="9036"/>
                  </a:lnTo>
                  <a:lnTo>
                    <a:pt x="39773" y="8842"/>
                  </a:lnTo>
                  <a:lnTo>
                    <a:pt x="40485" y="8680"/>
                  </a:lnTo>
                  <a:lnTo>
                    <a:pt x="41198" y="8583"/>
                  </a:lnTo>
                  <a:lnTo>
                    <a:pt x="41910" y="8486"/>
                  </a:lnTo>
                  <a:lnTo>
                    <a:pt x="42623" y="8486"/>
                  </a:lnTo>
                  <a:lnTo>
                    <a:pt x="43303" y="8518"/>
                  </a:lnTo>
                  <a:lnTo>
                    <a:pt x="43303" y="20696"/>
                  </a:lnTo>
                  <a:lnTo>
                    <a:pt x="46186" y="6542"/>
                  </a:lnTo>
                  <a:lnTo>
                    <a:pt x="50914" y="5700"/>
                  </a:lnTo>
                  <a:lnTo>
                    <a:pt x="50914" y="5700"/>
                  </a:lnTo>
                  <a:lnTo>
                    <a:pt x="49522" y="24097"/>
                  </a:lnTo>
                  <a:lnTo>
                    <a:pt x="53408" y="7546"/>
                  </a:lnTo>
                  <a:lnTo>
                    <a:pt x="59853" y="6218"/>
                  </a:lnTo>
                  <a:lnTo>
                    <a:pt x="60760" y="1911"/>
                  </a:lnTo>
                  <a:lnTo>
                    <a:pt x="62412" y="1846"/>
                  </a:lnTo>
                  <a:lnTo>
                    <a:pt x="64096" y="1814"/>
                  </a:lnTo>
                  <a:lnTo>
                    <a:pt x="66007" y="1814"/>
                  </a:lnTo>
                  <a:lnTo>
                    <a:pt x="67983" y="1846"/>
                  </a:lnTo>
                  <a:lnTo>
                    <a:pt x="68857" y="1879"/>
                  </a:lnTo>
                  <a:lnTo>
                    <a:pt x="69699" y="1943"/>
                  </a:lnTo>
                  <a:lnTo>
                    <a:pt x="70379" y="2008"/>
                  </a:lnTo>
                  <a:lnTo>
                    <a:pt x="70930" y="2105"/>
                  </a:lnTo>
                  <a:lnTo>
                    <a:pt x="71124" y="2170"/>
                  </a:lnTo>
                  <a:lnTo>
                    <a:pt x="71286" y="2235"/>
                  </a:lnTo>
                  <a:lnTo>
                    <a:pt x="71416" y="2332"/>
                  </a:lnTo>
                  <a:lnTo>
                    <a:pt x="71448" y="2397"/>
                  </a:lnTo>
                  <a:lnTo>
                    <a:pt x="71448" y="2526"/>
                  </a:lnTo>
                  <a:lnTo>
                    <a:pt x="71448" y="2688"/>
                  </a:lnTo>
                  <a:lnTo>
                    <a:pt x="71286" y="3174"/>
                  </a:lnTo>
                  <a:lnTo>
                    <a:pt x="71027" y="3854"/>
                  </a:lnTo>
                  <a:lnTo>
                    <a:pt x="70671" y="4696"/>
                  </a:lnTo>
                  <a:lnTo>
                    <a:pt x="69732" y="6834"/>
                  </a:lnTo>
                  <a:lnTo>
                    <a:pt x="68630" y="9490"/>
                  </a:lnTo>
                  <a:lnTo>
                    <a:pt x="68047" y="10947"/>
                  </a:lnTo>
                  <a:lnTo>
                    <a:pt x="67464" y="12469"/>
                  </a:lnTo>
                  <a:lnTo>
                    <a:pt x="66914" y="14056"/>
                  </a:lnTo>
                  <a:lnTo>
                    <a:pt x="66396" y="15708"/>
                  </a:lnTo>
                  <a:lnTo>
                    <a:pt x="65910" y="17360"/>
                  </a:lnTo>
                  <a:lnTo>
                    <a:pt x="65521" y="19012"/>
                  </a:lnTo>
                  <a:lnTo>
                    <a:pt x="65359" y="19854"/>
                  </a:lnTo>
                  <a:lnTo>
                    <a:pt x="65197" y="20664"/>
                  </a:lnTo>
                  <a:lnTo>
                    <a:pt x="65100" y="21473"/>
                  </a:lnTo>
                  <a:lnTo>
                    <a:pt x="65003" y="22283"/>
                  </a:lnTo>
                  <a:lnTo>
                    <a:pt x="66558" y="23190"/>
                  </a:lnTo>
                  <a:lnTo>
                    <a:pt x="67173" y="21117"/>
                  </a:lnTo>
                  <a:lnTo>
                    <a:pt x="67821" y="18915"/>
                  </a:lnTo>
                  <a:lnTo>
                    <a:pt x="68630" y="16259"/>
                  </a:lnTo>
                  <a:lnTo>
                    <a:pt x="69537" y="13409"/>
                  </a:lnTo>
                  <a:lnTo>
                    <a:pt x="70477" y="10623"/>
                  </a:lnTo>
                  <a:lnTo>
                    <a:pt x="70930" y="9328"/>
                  </a:lnTo>
                  <a:lnTo>
                    <a:pt x="71383" y="8129"/>
                  </a:lnTo>
                  <a:lnTo>
                    <a:pt x="71804" y="7093"/>
                  </a:lnTo>
                  <a:lnTo>
                    <a:pt x="72193" y="6218"/>
                  </a:lnTo>
                  <a:lnTo>
                    <a:pt x="73359" y="3789"/>
                  </a:lnTo>
                  <a:lnTo>
                    <a:pt x="73974" y="2461"/>
                  </a:lnTo>
                  <a:lnTo>
                    <a:pt x="74201" y="1911"/>
                  </a:lnTo>
                  <a:lnTo>
                    <a:pt x="74234" y="1814"/>
                  </a:lnTo>
                  <a:lnTo>
                    <a:pt x="74169" y="1717"/>
                  </a:lnTo>
                  <a:lnTo>
                    <a:pt x="74072" y="1587"/>
                  </a:lnTo>
                  <a:lnTo>
                    <a:pt x="73877" y="1425"/>
                  </a:lnTo>
                  <a:lnTo>
                    <a:pt x="73618" y="1263"/>
                  </a:lnTo>
                  <a:lnTo>
                    <a:pt x="73229" y="1069"/>
                  </a:lnTo>
                  <a:lnTo>
                    <a:pt x="72744" y="874"/>
                  </a:lnTo>
                  <a:lnTo>
                    <a:pt x="72096" y="680"/>
                  </a:lnTo>
                  <a:lnTo>
                    <a:pt x="71286" y="486"/>
                  </a:lnTo>
                  <a:lnTo>
                    <a:pt x="70282" y="324"/>
                  </a:lnTo>
                  <a:lnTo>
                    <a:pt x="69084" y="194"/>
                  </a:lnTo>
                  <a:lnTo>
                    <a:pt x="67659" y="65"/>
                  </a:lnTo>
                  <a:lnTo>
                    <a:pt x="6600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2a31f37c3fd_2_26"/>
            <p:cNvSpPr/>
            <p:nvPr/>
          </p:nvSpPr>
          <p:spPr>
            <a:xfrm>
              <a:off x="11032825" y="221175"/>
              <a:ext cx="1314175" cy="745775"/>
            </a:xfrm>
            <a:custGeom>
              <a:rect b="b" l="l" r="r" t="t"/>
              <a:pathLst>
                <a:path extrusionOk="0" h="29831" w="52567">
                  <a:moveTo>
                    <a:pt x="47157" y="13345"/>
                  </a:moveTo>
                  <a:lnTo>
                    <a:pt x="47578" y="13377"/>
                  </a:lnTo>
                  <a:lnTo>
                    <a:pt x="47967" y="13409"/>
                  </a:lnTo>
                  <a:lnTo>
                    <a:pt x="48356" y="13507"/>
                  </a:lnTo>
                  <a:lnTo>
                    <a:pt x="48712" y="13636"/>
                  </a:lnTo>
                  <a:lnTo>
                    <a:pt x="49068" y="13798"/>
                  </a:lnTo>
                  <a:lnTo>
                    <a:pt x="49392" y="13992"/>
                  </a:lnTo>
                  <a:lnTo>
                    <a:pt x="49651" y="14219"/>
                  </a:lnTo>
                  <a:lnTo>
                    <a:pt x="49910" y="14478"/>
                  </a:lnTo>
                  <a:lnTo>
                    <a:pt x="50137" y="14737"/>
                  </a:lnTo>
                  <a:lnTo>
                    <a:pt x="50299" y="15061"/>
                  </a:lnTo>
                  <a:lnTo>
                    <a:pt x="50429" y="15385"/>
                  </a:lnTo>
                  <a:lnTo>
                    <a:pt x="50526" y="15741"/>
                  </a:lnTo>
                  <a:lnTo>
                    <a:pt x="50558" y="16098"/>
                  </a:lnTo>
                  <a:lnTo>
                    <a:pt x="50558" y="16454"/>
                  </a:lnTo>
                  <a:lnTo>
                    <a:pt x="50526" y="16810"/>
                  </a:lnTo>
                  <a:lnTo>
                    <a:pt x="50429" y="17199"/>
                  </a:lnTo>
                  <a:lnTo>
                    <a:pt x="50299" y="17555"/>
                  </a:lnTo>
                  <a:lnTo>
                    <a:pt x="50137" y="17911"/>
                  </a:lnTo>
                  <a:lnTo>
                    <a:pt x="49943" y="18268"/>
                  </a:lnTo>
                  <a:lnTo>
                    <a:pt x="49716" y="18591"/>
                  </a:lnTo>
                  <a:lnTo>
                    <a:pt x="49425" y="18915"/>
                  </a:lnTo>
                  <a:lnTo>
                    <a:pt x="49133" y="19239"/>
                  </a:lnTo>
                  <a:lnTo>
                    <a:pt x="48777" y="19531"/>
                  </a:lnTo>
                  <a:lnTo>
                    <a:pt x="48421" y="19822"/>
                  </a:lnTo>
                  <a:lnTo>
                    <a:pt x="47999" y="20049"/>
                  </a:lnTo>
                  <a:lnTo>
                    <a:pt x="47578" y="20276"/>
                  </a:lnTo>
                  <a:lnTo>
                    <a:pt x="47157" y="20470"/>
                  </a:lnTo>
                  <a:lnTo>
                    <a:pt x="46704" y="20632"/>
                  </a:lnTo>
                  <a:lnTo>
                    <a:pt x="46251" y="20761"/>
                  </a:lnTo>
                  <a:lnTo>
                    <a:pt x="45797" y="20826"/>
                  </a:lnTo>
                  <a:lnTo>
                    <a:pt x="45376" y="20891"/>
                  </a:lnTo>
                  <a:lnTo>
                    <a:pt x="44955" y="20891"/>
                  </a:lnTo>
                  <a:lnTo>
                    <a:pt x="44534" y="20859"/>
                  </a:lnTo>
                  <a:lnTo>
                    <a:pt x="44145" y="20794"/>
                  </a:lnTo>
                  <a:lnTo>
                    <a:pt x="43757" y="20729"/>
                  </a:lnTo>
                  <a:lnTo>
                    <a:pt x="43400" y="20600"/>
                  </a:lnTo>
                  <a:lnTo>
                    <a:pt x="43044" y="20438"/>
                  </a:lnTo>
                  <a:lnTo>
                    <a:pt x="42720" y="20243"/>
                  </a:lnTo>
                  <a:lnTo>
                    <a:pt x="42461" y="20017"/>
                  </a:lnTo>
                  <a:lnTo>
                    <a:pt x="42202" y="19757"/>
                  </a:lnTo>
                  <a:lnTo>
                    <a:pt x="41975" y="19466"/>
                  </a:lnTo>
                  <a:lnTo>
                    <a:pt x="41813" y="19174"/>
                  </a:lnTo>
                  <a:lnTo>
                    <a:pt x="41684" y="18818"/>
                  </a:lnTo>
                  <a:lnTo>
                    <a:pt x="41587" y="18494"/>
                  </a:lnTo>
                  <a:lnTo>
                    <a:pt x="41554" y="18138"/>
                  </a:lnTo>
                  <a:lnTo>
                    <a:pt x="41554" y="17782"/>
                  </a:lnTo>
                  <a:lnTo>
                    <a:pt x="41587" y="17393"/>
                  </a:lnTo>
                  <a:lnTo>
                    <a:pt x="41684" y="17037"/>
                  </a:lnTo>
                  <a:lnTo>
                    <a:pt x="41813" y="16681"/>
                  </a:lnTo>
                  <a:lnTo>
                    <a:pt x="41975" y="16324"/>
                  </a:lnTo>
                  <a:lnTo>
                    <a:pt x="42170" y="15968"/>
                  </a:lnTo>
                  <a:lnTo>
                    <a:pt x="42396" y="15644"/>
                  </a:lnTo>
                  <a:lnTo>
                    <a:pt x="42688" y="15320"/>
                  </a:lnTo>
                  <a:lnTo>
                    <a:pt x="42979" y="14996"/>
                  </a:lnTo>
                  <a:lnTo>
                    <a:pt x="43336" y="14705"/>
                  </a:lnTo>
                  <a:lnTo>
                    <a:pt x="43692" y="14413"/>
                  </a:lnTo>
                  <a:lnTo>
                    <a:pt x="44113" y="14187"/>
                  </a:lnTo>
                  <a:lnTo>
                    <a:pt x="44534" y="13960"/>
                  </a:lnTo>
                  <a:lnTo>
                    <a:pt x="44955" y="13766"/>
                  </a:lnTo>
                  <a:lnTo>
                    <a:pt x="45408" y="13604"/>
                  </a:lnTo>
                  <a:lnTo>
                    <a:pt x="45862" y="13474"/>
                  </a:lnTo>
                  <a:lnTo>
                    <a:pt x="46315" y="13409"/>
                  </a:lnTo>
                  <a:lnTo>
                    <a:pt x="46736" y="13345"/>
                  </a:lnTo>
                  <a:close/>
                  <a:moveTo>
                    <a:pt x="44145" y="1"/>
                  </a:moveTo>
                  <a:lnTo>
                    <a:pt x="38121" y="19401"/>
                  </a:lnTo>
                  <a:lnTo>
                    <a:pt x="30478" y="21118"/>
                  </a:lnTo>
                  <a:lnTo>
                    <a:pt x="30478" y="21118"/>
                  </a:lnTo>
                  <a:lnTo>
                    <a:pt x="30996" y="9037"/>
                  </a:lnTo>
                  <a:lnTo>
                    <a:pt x="28664" y="20567"/>
                  </a:lnTo>
                  <a:lnTo>
                    <a:pt x="21960" y="23288"/>
                  </a:lnTo>
                  <a:lnTo>
                    <a:pt x="20632" y="10106"/>
                  </a:lnTo>
                  <a:lnTo>
                    <a:pt x="20535" y="10851"/>
                  </a:lnTo>
                  <a:lnTo>
                    <a:pt x="20373" y="11693"/>
                  </a:lnTo>
                  <a:lnTo>
                    <a:pt x="20178" y="12794"/>
                  </a:lnTo>
                  <a:lnTo>
                    <a:pt x="19887" y="14090"/>
                  </a:lnTo>
                  <a:lnTo>
                    <a:pt x="19531" y="15547"/>
                  </a:lnTo>
                  <a:lnTo>
                    <a:pt x="19077" y="17102"/>
                  </a:lnTo>
                  <a:lnTo>
                    <a:pt x="18818" y="17911"/>
                  </a:lnTo>
                  <a:lnTo>
                    <a:pt x="18526" y="18721"/>
                  </a:lnTo>
                  <a:lnTo>
                    <a:pt x="18203" y="19531"/>
                  </a:lnTo>
                  <a:lnTo>
                    <a:pt x="17879" y="20340"/>
                  </a:lnTo>
                  <a:lnTo>
                    <a:pt x="17522" y="21118"/>
                  </a:lnTo>
                  <a:lnTo>
                    <a:pt x="17101" y="21895"/>
                  </a:lnTo>
                  <a:lnTo>
                    <a:pt x="16680" y="22672"/>
                  </a:lnTo>
                  <a:lnTo>
                    <a:pt x="16259" y="23385"/>
                  </a:lnTo>
                  <a:lnTo>
                    <a:pt x="15774" y="24065"/>
                  </a:lnTo>
                  <a:lnTo>
                    <a:pt x="15255" y="24713"/>
                  </a:lnTo>
                  <a:lnTo>
                    <a:pt x="14705" y="25328"/>
                  </a:lnTo>
                  <a:lnTo>
                    <a:pt x="14122" y="25879"/>
                  </a:lnTo>
                  <a:lnTo>
                    <a:pt x="13539" y="26365"/>
                  </a:lnTo>
                  <a:lnTo>
                    <a:pt x="13215" y="26591"/>
                  </a:lnTo>
                  <a:lnTo>
                    <a:pt x="12891" y="26786"/>
                  </a:lnTo>
                  <a:lnTo>
                    <a:pt x="12535" y="26948"/>
                  </a:lnTo>
                  <a:lnTo>
                    <a:pt x="12211" y="27110"/>
                  </a:lnTo>
                  <a:lnTo>
                    <a:pt x="11855" y="27271"/>
                  </a:lnTo>
                  <a:lnTo>
                    <a:pt x="11498" y="27401"/>
                  </a:lnTo>
                  <a:lnTo>
                    <a:pt x="11110" y="27498"/>
                  </a:lnTo>
                  <a:lnTo>
                    <a:pt x="10753" y="27595"/>
                  </a:lnTo>
                  <a:lnTo>
                    <a:pt x="10365" y="27628"/>
                  </a:lnTo>
                  <a:lnTo>
                    <a:pt x="9944" y="27660"/>
                  </a:lnTo>
                  <a:lnTo>
                    <a:pt x="9555" y="27692"/>
                  </a:lnTo>
                  <a:lnTo>
                    <a:pt x="9166" y="27692"/>
                  </a:lnTo>
                  <a:lnTo>
                    <a:pt x="8810" y="27660"/>
                  </a:lnTo>
                  <a:lnTo>
                    <a:pt x="8421" y="27595"/>
                  </a:lnTo>
                  <a:lnTo>
                    <a:pt x="8098" y="27531"/>
                  </a:lnTo>
                  <a:lnTo>
                    <a:pt x="7741" y="27466"/>
                  </a:lnTo>
                  <a:lnTo>
                    <a:pt x="7417" y="27369"/>
                  </a:lnTo>
                  <a:lnTo>
                    <a:pt x="7126" y="27239"/>
                  </a:lnTo>
                  <a:lnTo>
                    <a:pt x="6543" y="26980"/>
                  </a:lnTo>
                  <a:lnTo>
                    <a:pt x="5992" y="26624"/>
                  </a:lnTo>
                  <a:lnTo>
                    <a:pt x="5474" y="26235"/>
                  </a:lnTo>
                  <a:lnTo>
                    <a:pt x="5021" y="25814"/>
                  </a:lnTo>
                  <a:lnTo>
                    <a:pt x="4600" y="25328"/>
                  </a:lnTo>
                  <a:lnTo>
                    <a:pt x="4211" y="24810"/>
                  </a:lnTo>
                  <a:lnTo>
                    <a:pt x="3855" y="24259"/>
                  </a:lnTo>
                  <a:lnTo>
                    <a:pt x="3531" y="23676"/>
                  </a:lnTo>
                  <a:lnTo>
                    <a:pt x="3272" y="23061"/>
                  </a:lnTo>
                  <a:lnTo>
                    <a:pt x="3013" y="22446"/>
                  </a:lnTo>
                  <a:lnTo>
                    <a:pt x="2786" y="21830"/>
                  </a:lnTo>
                  <a:lnTo>
                    <a:pt x="2592" y="21183"/>
                  </a:lnTo>
                  <a:lnTo>
                    <a:pt x="2397" y="20567"/>
                  </a:lnTo>
                  <a:lnTo>
                    <a:pt x="2268" y="19919"/>
                  </a:lnTo>
                  <a:lnTo>
                    <a:pt x="2009" y="18689"/>
                  </a:lnTo>
                  <a:lnTo>
                    <a:pt x="1847" y="17523"/>
                  </a:lnTo>
                  <a:lnTo>
                    <a:pt x="1750" y="16486"/>
                  </a:lnTo>
                  <a:lnTo>
                    <a:pt x="1685" y="15612"/>
                  </a:lnTo>
                  <a:lnTo>
                    <a:pt x="1685" y="14932"/>
                  </a:lnTo>
                  <a:lnTo>
                    <a:pt x="1685" y="14349"/>
                  </a:lnTo>
                  <a:lnTo>
                    <a:pt x="1" y="21312"/>
                  </a:lnTo>
                  <a:lnTo>
                    <a:pt x="130" y="21668"/>
                  </a:lnTo>
                  <a:lnTo>
                    <a:pt x="292" y="22122"/>
                  </a:lnTo>
                  <a:lnTo>
                    <a:pt x="519" y="22672"/>
                  </a:lnTo>
                  <a:lnTo>
                    <a:pt x="843" y="23353"/>
                  </a:lnTo>
                  <a:lnTo>
                    <a:pt x="1231" y="24097"/>
                  </a:lnTo>
                  <a:lnTo>
                    <a:pt x="1685" y="24875"/>
                  </a:lnTo>
                  <a:lnTo>
                    <a:pt x="2235" y="25684"/>
                  </a:lnTo>
                  <a:lnTo>
                    <a:pt x="2559" y="26105"/>
                  </a:lnTo>
                  <a:lnTo>
                    <a:pt x="2883" y="26494"/>
                  </a:lnTo>
                  <a:lnTo>
                    <a:pt x="3239" y="26883"/>
                  </a:lnTo>
                  <a:lnTo>
                    <a:pt x="3628" y="27271"/>
                  </a:lnTo>
                  <a:lnTo>
                    <a:pt x="4017" y="27628"/>
                  </a:lnTo>
                  <a:lnTo>
                    <a:pt x="4470" y="27984"/>
                  </a:lnTo>
                  <a:lnTo>
                    <a:pt x="4924" y="28340"/>
                  </a:lnTo>
                  <a:lnTo>
                    <a:pt x="5377" y="28632"/>
                  </a:lnTo>
                  <a:lnTo>
                    <a:pt x="5895" y="28923"/>
                  </a:lnTo>
                  <a:lnTo>
                    <a:pt x="6413" y="29150"/>
                  </a:lnTo>
                  <a:lnTo>
                    <a:pt x="6996" y="29377"/>
                  </a:lnTo>
                  <a:lnTo>
                    <a:pt x="7579" y="29571"/>
                  </a:lnTo>
                  <a:lnTo>
                    <a:pt x="8195" y="29701"/>
                  </a:lnTo>
                  <a:lnTo>
                    <a:pt x="8842" y="29798"/>
                  </a:lnTo>
                  <a:lnTo>
                    <a:pt x="9490" y="29830"/>
                  </a:lnTo>
                  <a:lnTo>
                    <a:pt x="10203" y="29830"/>
                  </a:lnTo>
                  <a:lnTo>
                    <a:pt x="10883" y="29765"/>
                  </a:lnTo>
                  <a:lnTo>
                    <a:pt x="11563" y="29636"/>
                  </a:lnTo>
                  <a:lnTo>
                    <a:pt x="12211" y="29474"/>
                  </a:lnTo>
                  <a:lnTo>
                    <a:pt x="12826" y="29247"/>
                  </a:lnTo>
                  <a:lnTo>
                    <a:pt x="13377" y="28988"/>
                  </a:lnTo>
                  <a:lnTo>
                    <a:pt x="13960" y="28697"/>
                  </a:lnTo>
                  <a:lnTo>
                    <a:pt x="14478" y="28340"/>
                  </a:lnTo>
                  <a:lnTo>
                    <a:pt x="14964" y="27952"/>
                  </a:lnTo>
                  <a:lnTo>
                    <a:pt x="15450" y="27563"/>
                  </a:lnTo>
                  <a:lnTo>
                    <a:pt x="15871" y="27142"/>
                  </a:lnTo>
                  <a:lnTo>
                    <a:pt x="16292" y="26656"/>
                  </a:lnTo>
                  <a:lnTo>
                    <a:pt x="16680" y="26203"/>
                  </a:lnTo>
                  <a:lnTo>
                    <a:pt x="17069" y="25717"/>
                  </a:lnTo>
                  <a:lnTo>
                    <a:pt x="17393" y="25199"/>
                  </a:lnTo>
                  <a:lnTo>
                    <a:pt x="17717" y="24713"/>
                  </a:lnTo>
                  <a:lnTo>
                    <a:pt x="18008" y="24195"/>
                  </a:lnTo>
                  <a:lnTo>
                    <a:pt x="18559" y="23191"/>
                  </a:lnTo>
                  <a:lnTo>
                    <a:pt x="19012" y="22219"/>
                  </a:lnTo>
                  <a:lnTo>
                    <a:pt x="19369" y="21312"/>
                  </a:lnTo>
                  <a:lnTo>
                    <a:pt x="19660" y="20502"/>
                  </a:lnTo>
                  <a:lnTo>
                    <a:pt x="19887" y="19790"/>
                  </a:lnTo>
                  <a:lnTo>
                    <a:pt x="20016" y="19272"/>
                  </a:lnTo>
                  <a:lnTo>
                    <a:pt x="20146" y="18818"/>
                  </a:lnTo>
                  <a:lnTo>
                    <a:pt x="20308" y="25782"/>
                  </a:lnTo>
                  <a:lnTo>
                    <a:pt x="28826" y="22608"/>
                  </a:lnTo>
                  <a:lnTo>
                    <a:pt x="28826" y="22608"/>
                  </a:lnTo>
                  <a:lnTo>
                    <a:pt x="28664" y="23935"/>
                  </a:lnTo>
                  <a:lnTo>
                    <a:pt x="39417" y="20729"/>
                  </a:lnTo>
                  <a:lnTo>
                    <a:pt x="39643" y="19077"/>
                  </a:lnTo>
                  <a:lnTo>
                    <a:pt x="39611" y="19466"/>
                  </a:lnTo>
                  <a:lnTo>
                    <a:pt x="39643" y="19952"/>
                  </a:lnTo>
                  <a:lnTo>
                    <a:pt x="39676" y="20211"/>
                  </a:lnTo>
                  <a:lnTo>
                    <a:pt x="39741" y="20502"/>
                  </a:lnTo>
                  <a:lnTo>
                    <a:pt x="39805" y="20794"/>
                  </a:lnTo>
                  <a:lnTo>
                    <a:pt x="39903" y="21053"/>
                  </a:lnTo>
                  <a:lnTo>
                    <a:pt x="40032" y="21344"/>
                  </a:lnTo>
                  <a:lnTo>
                    <a:pt x="40226" y="21604"/>
                  </a:lnTo>
                  <a:lnTo>
                    <a:pt x="40421" y="21863"/>
                  </a:lnTo>
                  <a:lnTo>
                    <a:pt x="40680" y="22122"/>
                  </a:lnTo>
                  <a:lnTo>
                    <a:pt x="41004" y="22316"/>
                  </a:lnTo>
                  <a:lnTo>
                    <a:pt x="41360" y="22478"/>
                  </a:lnTo>
                  <a:lnTo>
                    <a:pt x="41781" y="22608"/>
                  </a:lnTo>
                  <a:lnTo>
                    <a:pt x="42234" y="22705"/>
                  </a:lnTo>
                  <a:lnTo>
                    <a:pt x="42850" y="22770"/>
                  </a:lnTo>
                  <a:lnTo>
                    <a:pt x="43465" y="22802"/>
                  </a:lnTo>
                  <a:lnTo>
                    <a:pt x="44113" y="22834"/>
                  </a:lnTo>
                  <a:lnTo>
                    <a:pt x="44728" y="22802"/>
                  </a:lnTo>
                  <a:lnTo>
                    <a:pt x="45376" y="22737"/>
                  </a:lnTo>
                  <a:lnTo>
                    <a:pt x="45991" y="22608"/>
                  </a:lnTo>
                  <a:lnTo>
                    <a:pt x="46639" y="22446"/>
                  </a:lnTo>
                  <a:lnTo>
                    <a:pt x="47255" y="22219"/>
                  </a:lnTo>
                  <a:lnTo>
                    <a:pt x="47902" y="21960"/>
                  </a:lnTo>
                  <a:lnTo>
                    <a:pt x="48485" y="21604"/>
                  </a:lnTo>
                  <a:lnTo>
                    <a:pt x="49101" y="21183"/>
                  </a:lnTo>
                  <a:lnTo>
                    <a:pt x="49684" y="20697"/>
                  </a:lnTo>
                  <a:lnTo>
                    <a:pt x="50267" y="20146"/>
                  </a:lnTo>
                  <a:lnTo>
                    <a:pt x="50817" y="19466"/>
                  </a:lnTo>
                  <a:lnTo>
                    <a:pt x="51335" y="18753"/>
                  </a:lnTo>
                  <a:lnTo>
                    <a:pt x="51854" y="17911"/>
                  </a:lnTo>
                  <a:lnTo>
                    <a:pt x="52080" y="17458"/>
                  </a:lnTo>
                  <a:lnTo>
                    <a:pt x="52242" y="17037"/>
                  </a:lnTo>
                  <a:lnTo>
                    <a:pt x="52404" y="16648"/>
                  </a:lnTo>
                  <a:lnTo>
                    <a:pt x="52501" y="16260"/>
                  </a:lnTo>
                  <a:lnTo>
                    <a:pt x="52534" y="15903"/>
                  </a:lnTo>
                  <a:lnTo>
                    <a:pt x="52566" y="15547"/>
                  </a:lnTo>
                  <a:lnTo>
                    <a:pt x="52534" y="15223"/>
                  </a:lnTo>
                  <a:lnTo>
                    <a:pt x="52501" y="14899"/>
                  </a:lnTo>
                  <a:lnTo>
                    <a:pt x="52437" y="14608"/>
                  </a:lnTo>
                  <a:lnTo>
                    <a:pt x="52339" y="14316"/>
                  </a:lnTo>
                  <a:lnTo>
                    <a:pt x="52210" y="14057"/>
                  </a:lnTo>
                  <a:lnTo>
                    <a:pt x="52080" y="13798"/>
                  </a:lnTo>
                  <a:lnTo>
                    <a:pt x="51918" y="13571"/>
                  </a:lnTo>
                  <a:lnTo>
                    <a:pt x="51756" y="13345"/>
                  </a:lnTo>
                  <a:lnTo>
                    <a:pt x="51368" y="12956"/>
                  </a:lnTo>
                  <a:lnTo>
                    <a:pt x="50947" y="12600"/>
                  </a:lnTo>
                  <a:lnTo>
                    <a:pt x="50526" y="12308"/>
                  </a:lnTo>
                  <a:lnTo>
                    <a:pt x="50105" y="12049"/>
                  </a:lnTo>
                  <a:lnTo>
                    <a:pt x="49716" y="11855"/>
                  </a:lnTo>
                  <a:lnTo>
                    <a:pt x="49101" y="11596"/>
                  </a:lnTo>
                  <a:lnTo>
                    <a:pt x="48874" y="11531"/>
                  </a:lnTo>
                  <a:lnTo>
                    <a:pt x="48712" y="11499"/>
                  </a:lnTo>
                  <a:lnTo>
                    <a:pt x="48291" y="11466"/>
                  </a:lnTo>
                  <a:lnTo>
                    <a:pt x="47611" y="11466"/>
                  </a:lnTo>
                  <a:lnTo>
                    <a:pt x="47190" y="11499"/>
                  </a:lnTo>
                  <a:lnTo>
                    <a:pt x="46704" y="11563"/>
                  </a:lnTo>
                  <a:lnTo>
                    <a:pt x="46186" y="11660"/>
                  </a:lnTo>
                  <a:lnTo>
                    <a:pt x="45635" y="11790"/>
                  </a:lnTo>
                  <a:lnTo>
                    <a:pt x="45052" y="11984"/>
                  </a:lnTo>
                  <a:lnTo>
                    <a:pt x="44437" y="12211"/>
                  </a:lnTo>
                  <a:lnTo>
                    <a:pt x="43789" y="12535"/>
                  </a:lnTo>
                  <a:lnTo>
                    <a:pt x="43141" y="12891"/>
                  </a:lnTo>
                  <a:lnTo>
                    <a:pt x="42429" y="13312"/>
                  </a:lnTo>
                  <a:lnTo>
                    <a:pt x="41749" y="13830"/>
                  </a:lnTo>
                  <a:lnTo>
                    <a:pt x="41749" y="13830"/>
                  </a:lnTo>
                  <a:lnTo>
                    <a:pt x="4414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2a31f37c3fd_2_26"/>
            <p:cNvSpPr/>
            <p:nvPr/>
          </p:nvSpPr>
          <p:spPr>
            <a:xfrm>
              <a:off x="11233625" y="398500"/>
              <a:ext cx="213800" cy="332000"/>
            </a:xfrm>
            <a:custGeom>
              <a:rect b="b" l="l" r="r" t="t"/>
              <a:pathLst>
                <a:path extrusionOk="0" h="13280" w="8552">
                  <a:moveTo>
                    <a:pt x="4989" y="2300"/>
                  </a:moveTo>
                  <a:lnTo>
                    <a:pt x="5248" y="2365"/>
                  </a:lnTo>
                  <a:lnTo>
                    <a:pt x="5507" y="2430"/>
                  </a:lnTo>
                  <a:lnTo>
                    <a:pt x="5733" y="2559"/>
                  </a:lnTo>
                  <a:lnTo>
                    <a:pt x="5960" y="2721"/>
                  </a:lnTo>
                  <a:lnTo>
                    <a:pt x="6187" y="2916"/>
                  </a:lnTo>
                  <a:lnTo>
                    <a:pt x="6349" y="3142"/>
                  </a:lnTo>
                  <a:lnTo>
                    <a:pt x="6543" y="3401"/>
                  </a:lnTo>
                  <a:lnTo>
                    <a:pt x="6673" y="3693"/>
                  </a:lnTo>
                  <a:lnTo>
                    <a:pt x="6802" y="4017"/>
                  </a:lnTo>
                  <a:lnTo>
                    <a:pt x="6899" y="4373"/>
                  </a:lnTo>
                  <a:lnTo>
                    <a:pt x="6964" y="4729"/>
                  </a:lnTo>
                  <a:lnTo>
                    <a:pt x="7029" y="5118"/>
                  </a:lnTo>
                  <a:lnTo>
                    <a:pt x="7061" y="5507"/>
                  </a:lnTo>
                  <a:lnTo>
                    <a:pt x="7029" y="5928"/>
                  </a:lnTo>
                  <a:lnTo>
                    <a:pt x="7029" y="6349"/>
                  </a:lnTo>
                  <a:lnTo>
                    <a:pt x="6964" y="6770"/>
                  </a:lnTo>
                  <a:lnTo>
                    <a:pt x="6867" y="7223"/>
                  </a:lnTo>
                  <a:lnTo>
                    <a:pt x="6770" y="7644"/>
                  </a:lnTo>
                  <a:lnTo>
                    <a:pt x="6640" y="8065"/>
                  </a:lnTo>
                  <a:lnTo>
                    <a:pt x="6478" y="8454"/>
                  </a:lnTo>
                  <a:lnTo>
                    <a:pt x="6284" y="8843"/>
                  </a:lnTo>
                  <a:lnTo>
                    <a:pt x="6090" y="9167"/>
                  </a:lnTo>
                  <a:lnTo>
                    <a:pt x="5895" y="9490"/>
                  </a:lnTo>
                  <a:lnTo>
                    <a:pt x="5669" y="9782"/>
                  </a:lnTo>
                  <a:lnTo>
                    <a:pt x="5442" y="10073"/>
                  </a:lnTo>
                  <a:lnTo>
                    <a:pt x="5183" y="10300"/>
                  </a:lnTo>
                  <a:lnTo>
                    <a:pt x="4924" y="10494"/>
                  </a:lnTo>
                  <a:lnTo>
                    <a:pt x="4665" y="10656"/>
                  </a:lnTo>
                  <a:lnTo>
                    <a:pt x="4406" y="10786"/>
                  </a:lnTo>
                  <a:lnTo>
                    <a:pt x="4114" y="10883"/>
                  </a:lnTo>
                  <a:lnTo>
                    <a:pt x="3855" y="10948"/>
                  </a:lnTo>
                  <a:lnTo>
                    <a:pt x="3596" y="10948"/>
                  </a:lnTo>
                  <a:lnTo>
                    <a:pt x="3304" y="10915"/>
                  </a:lnTo>
                  <a:lnTo>
                    <a:pt x="3045" y="10818"/>
                  </a:lnTo>
                  <a:lnTo>
                    <a:pt x="2819" y="10689"/>
                  </a:lnTo>
                  <a:lnTo>
                    <a:pt x="2592" y="10527"/>
                  </a:lnTo>
                  <a:lnTo>
                    <a:pt x="2365" y="10333"/>
                  </a:lnTo>
                  <a:lnTo>
                    <a:pt x="2203" y="10106"/>
                  </a:lnTo>
                  <a:lnTo>
                    <a:pt x="2041" y="9847"/>
                  </a:lnTo>
                  <a:lnTo>
                    <a:pt x="1879" y="9555"/>
                  </a:lnTo>
                  <a:lnTo>
                    <a:pt x="1750" y="9231"/>
                  </a:lnTo>
                  <a:lnTo>
                    <a:pt x="1653" y="8907"/>
                  </a:lnTo>
                  <a:lnTo>
                    <a:pt x="1588" y="8519"/>
                  </a:lnTo>
                  <a:lnTo>
                    <a:pt x="1523" y="8163"/>
                  </a:lnTo>
                  <a:lnTo>
                    <a:pt x="1523" y="7741"/>
                  </a:lnTo>
                  <a:lnTo>
                    <a:pt x="1523" y="7353"/>
                  </a:lnTo>
                  <a:lnTo>
                    <a:pt x="1555" y="6899"/>
                  </a:lnTo>
                  <a:lnTo>
                    <a:pt x="1588" y="6478"/>
                  </a:lnTo>
                  <a:lnTo>
                    <a:pt x="1685" y="6025"/>
                  </a:lnTo>
                  <a:lnTo>
                    <a:pt x="1782" y="5604"/>
                  </a:lnTo>
                  <a:lnTo>
                    <a:pt x="1944" y="5183"/>
                  </a:lnTo>
                  <a:lnTo>
                    <a:pt x="2074" y="4794"/>
                  </a:lnTo>
                  <a:lnTo>
                    <a:pt x="2268" y="4438"/>
                  </a:lnTo>
                  <a:lnTo>
                    <a:pt x="2462" y="4082"/>
                  </a:lnTo>
                  <a:lnTo>
                    <a:pt x="2657" y="3758"/>
                  </a:lnTo>
                  <a:lnTo>
                    <a:pt x="2883" y="3466"/>
                  </a:lnTo>
                  <a:lnTo>
                    <a:pt x="3110" y="3175"/>
                  </a:lnTo>
                  <a:lnTo>
                    <a:pt x="3369" y="2948"/>
                  </a:lnTo>
                  <a:lnTo>
                    <a:pt x="3628" y="2754"/>
                  </a:lnTo>
                  <a:lnTo>
                    <a:pt x="3887" y="2592"/>
                  </a:lnTo>
                  <a:lnTo>
                    <a:pt x="4146" y="2462"/>
                  </a:lnTo>
                  <a:lnTo>
                    <a:pt x="4438" y="2365"/>
                  </a:lnTo>
                  <a:lnTo>
                    <a:pt x="4697" y="2333"/>
                  </a:lnTo>
                  <a:lnTo>
                    <a:pt x="4989" y="2300"/>
                  </a:lnTo>
                  <a:close/>
                  <a:moveTo>
                    <a:pt x="4924" y="1"/>
                  </a:moveTo>
                  <a:lnTo>
                    <a:pt x="4503" y="66"/>
                  </a:lnTo>
                  <a:lnTo>
                    <a:pt x="4082" y="195"/>
                  </a:lnTo>
                  <a:lnTo>
                    <a:pt x="3693" y="422"/>
                  </a:lnTo>
                  <a:lnTo>
                    <a:pt x="3272" y="649"/>
                  </a:lnTo>
                  <a:lnTo>
                    <a:pt x="2883" y="972"/>
                  </a:lnTo>
                  <a:lnTo>
                    <a:pt x="2495" y="1329"/>
                  </a:lnTo>
                  <a:lnTo>
                    <a:pt x="2138" y="1750"/>
                  </a:lnTo>
                  <a:lnTo>
                    <a:pt x="1782" y="2203"/>
                  </a:lnTo>
                  <a:lnTo>
                    <a:pt x="1458" y="2689"/>
                  </a:lnTo>
                  <a:lnTo>
                    <a:pt x="1167" y="3240"/>
                  </a:lnTo>
                  <a:lnTo>
                    <a:pt x="908" y="3823"/>
                  </a:lnTo>
                  <a:lnTo>
                    <a:pt x="649" y="4406"/>
                  </a:lnTo>
                  <a:lnTo>
                    <a:pt x="454" y="5053"/>
                  </a:lnTo>
                  <a:lnTo>
                    <a:pt x="292" y="5733"/>
                  </a:lnTo>
                  <a:lnTo>
                    <a:pt x="163" y="6414"/>
                  </a:lnTo>
                  <a:lnTo>
                    <a:pt x="66" y="7061"/>
                  </a:lnTo>
                  <a:lnTo>
                    <a:pt x="33" y="7709"/>
                  </a:lnTo>
                  <a:lnTo>
                    <a:pt x="1" y="8357"/>
                  </a:lnTo>
                  <a:lnTo>
                    <a:pt x="66" y="8972"/>
                  </a:lnTo>
                  <a:lnTo>
                    <a:pt x="130" y="9555"/>
                  </a:lnTo>
                  <a:lnTo>
                    <a:pt x="260" y="10106"/>
                  </a:lnTo>
                  <a:lnTo>
                    <a:pt x="389" y="10656"/>
                  </a:lnTo>
                  <a:lnTo>
                    <a:pt x="584" y="11142"/>
                  </a:lnTo>
                  <a:lnTo>
                    <a:pt x="810" y="11596"/>
                  </a:lnTo>
                  <a:lnTo>
                    <a:pt x="1070" y="11984"/>
                  </a:lnTo>
                  <a:lnTo>
                    <a:pt x="1361" y="12341"/>
                  </a:lnTo>
                  <a:lnTo>
                    <a:pt x="1685" y="12632"/>
                  </a:lnTo>
                  <a:lnTo>
                    <a:pt x="2009" y="12891"/>
                  </a:lnTo>
                  <a:lnTo>
                    <a:pt x="2397" y="13085"/>
                  </a:lnTo>
                  <a:lnTo>
                    <a:pt x="2786" y="13215"/>
                  </a:lnTo>
                  <a:lnTo>
                    <a:pt x="3207" y="13280"/>
                  </a:lnTo>
                  <a:lnTo>
                    <a:pt x="3628" y="13247"/>
                  </a:lnTo>
                  <a:lnTo>
                    <a:pt x="4049" y="13183"/>
                  </a:lnTo>
                  <a:lnTo>
                    <a:pt x="4470" y="13053"/>
                  </a:lnTo>
                  <a:lnTo>
                    <a:pt x="4891" y="12859"/>
                  </a:lnTo>
                  <a:lnTo>
                    <a:pt x="5280" y="12600"/>
                  </a:lnTo>
                  <a:lnTo>
                    <a:pt x="5669" y="12276"/>
                  </a:lnTo>
                  <a:lnTo>
                    <a:pt x="6057" y="11920"/>
                  </a:lnTo>
                  <a:lnTo>
                    <a:pt x="6414" y="11498"/>
                  </a:lnTo>
                  <a:lnTo>
                    <a:pt x="6770" y="11045"/>
                  </a:lnTo>
                  <a:lnTo>
                    <a:pt x="7094" y="10559"/>
                  </a:lnTo>
                  <a:lnTo>
                    <a:pt x="7385" y="10009"/>
                  </a:lnTo>
                  <a:lnTo>
                    <a:pt x="7644" y="9458"/>
                  </a:lnTo>
                  <a:lnTo>
                    <a:pt x="7903" y="8843"/>
                  </a:lnTo>
                  <a:lnTo>
                    <a:pt x="8098" y="8195"/>
                  </a:lnTo>
                  <a:lnTo>
                    <a:pt x="8292" y="7515"/>
                  </a:lnTo>
                  <a:lnTo>
                    <a:pt x="8422" y="6867"/>
                  </a:lnTo>
                  <a:lnTo>
                    <a:pt x="8486" y="6187"/>
                  </a:lnTo>
                  <a:lnTo>
                    <a:pt x="8551" y="5539"/>
                  </a:lnTo>
                  <a:lnTo>
                    <a:pt x="8551" y="4891"/>
                  </a:lnTo>
                  <a:lnTo>
                    <a:pt x="8486" y="4276"/>
                  </a:lnTo>
                  <a:lnTo>
                    <a:pt x="8422" y="3693"/>
                  </a:lnTo>
                  <a:lnTo>
                    <a:pt x="8324" y="3142"/>
                  </a:lnTo>
                  <a:lnTo>
                    <a:pt x="8163" y="2624"/>
                  </a:lnTo>
                  <a:lnTo>
                    <a:pt x="7968" y="2106"/>
                  </a:lnTo>
                  <a:lnTo>
                    <a:pt x="7742" y="1685"/>
                  </a:lnTo>
                  <a:lnTo>
                    <a:pt x="7482" y="1264"/>
                  </a:lnTo>
                  <a:lnTo>
                    <a:pt x="7191" y="908"/>
                  </a:lnTo>
                  <a:lnTo>
                    <a:pt x="6899" y="616"/>
                  </a:lnTo>
                  <a:lnTo>
                    <a:pt x="6543" y="357"/>
                  </a:lnTo>
                  <a:lnTo>
                    <a:pt x="6154" y="163"/>
                  </a:lnTo>
                  <a:lnTo>
                    <a:pt x="5766" y="33"/>
                  </a:lnTo>
                  <a:lnTo>
                    <a:pt x="534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2a31f37c3fd_2_26"/>
            <p:cNvSpPr/>
            <p:nvPr/>
          </p:nvSpPr>
          <p:spPr>
            <a:xfrm>
              <a:off x="10878175" y="514300"/>
              <a:ext cx="86650" cy="136050"/>
            </a:xfrm>
            <a:custGeom>
              <a:rect b="b" l="l" r="r" t="t"/>
              <a:pathLst>
                <a:path extrusionOk="0" h="5442" w="3466">
                  <a:moveTo>
                    <a:pt x="2883" y="0"/>
                  </a:moveTo>
                  <a:lnTo>
                    <a:pt x="2721" y="65"/>
                  </a:lnTo>
                  <a:lnTo>
                    <a:pt x="2494" y="130"/>
                  </a:lnTo>
                  <a:lnTo>
                    <a:pt x="2268" y="259"/>
                  </a:lnTo>
                  <a:lnTo>
                    <a:pt x="1976" y="421"/>
                  </a:lnTo>
                  <a:lnTo>
                    <a:pt x="1652" y="648"/>
                  </a:lnTo>
                  <a:lnTo>
                    <a:pt x="907" y="1199"/>
                  </a:lnTo>
                  <a:lnTo>
                    <a:pt x="0" y="2008"/>
                  </a:lnTo>
                  <a:lnTo>
                    <a:pt x="648" y="5441"/>
                  </a:lnTo>
                  <a:lnTo>
                    <a:pt x="2883" y="2624"/>
                  </a:lnTo>
                  <a:lnTo>
                    <a:pt x="2980" y="2397"/>
                  </a:lnTo>
                  <a:lnTo>
                    <a:pt x="3175" y="1846"/>
                  </a:lnTo>
                  <a:lnTo>
                    <a:pt x="3304" y="1490"/>
                  </a:lnTo>
                  <a:lnTo>
                    <a:pt x="3401" y="1134"/>
                  </a:lnTo>
                  <a:lnTo>
                    <a:pt x="3434" y="810"/>
                  </a:lnTo>
                  <a:lnTo>
                    <a:pt x="3466" y="486"/>
                  </a:lnTo>
                  <a:lnTo>
                    <a:pt x="3434" y="357"/>
                  </a:lnTo>
                  <a:lnTo>
                    <a:pt x="3401" y="227"/>
                  </a:lnTo>
                  <a:lnTo>
                    <a:pt x="3336" y="130"/>
                  </a:lnTo>
                  <a:lnTo>
                    <a:pt x="3272" y="65"/>
                  </a:lnTo>
                  <a:lnTo>
                    <a:pt x="3175" y="33"/>
                  </a:lnTo>
                  <a:lnTo>
                    <a:pt x="304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 name="Google Shape;151;g2a31f37c3fd_2_26"/>
          <p:cNvGrpSpPr/>
          <p:nvPr/>
        </p:nvGrpSpPr>
        <p:grpSpPr>
          <a:xfrm>
            <a:off x="9651993" y="2265860"/>
            <a:ext cx="2024443" cy="2326278"/>
            <a:chOff x="786237" y="1130109"/>
            <a:chExt cx="3870088" cy="3602165"/>
          </a:xfrm>
        </p:grpSpPr>
        <p:sp>
          <p:nvSpPr>
            <p:cNvPr id="152" name="Google Shape;152;g2a31f37c3fd_2_26"/>
            <p:cNvSpPr/>
            <p:nvPr/>
          </p:nvSpPr>
          <p:spPr>
            <a:xfrm>
              <a:off x="3439686" y="4472756"/>
              <a:ext cx="971751" cy="156171"/>
            </a:xfrm>
            <a:custGeom>
              <a:rect b="b" l="l" r="r" t="t"/>
              <a:pathLst>
                <a:path extrusionOk="0" h="9085" w="56530">
                  <a:moveTo>
                    <a:pt x="22645" y="1"/>
                  </a:moveTo>
                  <a:lnTo>
                    <a:pt x="19933" y="66"/>
                  </a:lnTo>
                  <a:lnTo>
                    <a:pt x="17351" y="164"/>
                  </a:lnTo>
                  <a:lnTo>
                    <a:pt x="14868" y="295"/>
                  </a:lnTo>
                  <a:lnTo>
                    <a:pt x="12548" y="458"/>
                  </a:lnTo>
                  <a:lnTo>
                    <a:pt x="10359" y="654"/>
                  </a:lnTo>
                  <a:lnTo>
                    <a:pt x="8333" y="883"/>
                  </a:lnTo>
                  <a:lnTo>
                    <a:pt x="6503" y="1144"/>
                  </a:lnTo>
                  <a:lnTo>
                    <a:pt x="4869" y="1439"/>
                  </a:lnTo>
                  <a:lnTo>
                    <a:pt x="3431" y="1765"/>
                  </a:lnTo>
                  <a:lnTo>
                    <a:pt x="2810" y="1929"/>
                  </a:lnTo>
                  <a:lnTo>
                    <a:pt x="2255" y="2125"/>
                  </a:lnTo>
                  <a:lnTo>
                    <a:pt x="1732" y="2321"/>
                  </a:lnTo>
                  <a:lnTo>
                    <a:pt x="1275" y="2484"/>
                  </a:lnTo>
                  <a:lnTo>
                    <a:pt x="915" y="2680"/>
                  </a:lnTo>
                  <a:lnTo>
                    <a:pt x="588" y="2909"/>
                  </a:lnTo>
                  <a:lnTo>
                    <a:pt x="327" y="3105"/>
                  </a:lnTo>
                  <a:lnTo>
                    <a:pt x="131" y="3301"/>
                  </a:lnTo>
                  <a:lnTo>
                    <a:pt x="33" y="3530"/>
                  </a:lnTo>
                  <a:lnTo>
                    <a:pt x="0" y="3759"/>
                  </a:lnTo>
                  <a:lnTo>
                    <a:pt x="0" y="3955"/>
                  </a:lnTo>
                  <a:lnTo>
                    <a:pt x="66" y="4183"/>
                  </a:lnTo>
                  <a:lnTo>
                    <a:pt x="196" y="4412"/>
                  </a:lnTo>
                  <a:lnTo>
                    <a:pt x="360" y="4641"/>
                  </a:lnTo>
                  <a:lnTo>
                    <a:pt x="556" y="4869"/>
                  </a:lnTo>
                  <a:lnTo>
                    <a:pt x="817" y="5098"/>
                  </a:lnTo>
                  <a:lnTo>
                    <a:pt x="1144" y="5294"/>
                  </a:lnTo>
                  <a:lnTo>
                    <a:pt x="1503" y="5523"/>
                  </a:lnTo>
                  <a:lnTo>
                    <a:pt x="1896" y="5752"/>
                  </a:lnTo>
                  <a:lnTo>
                    <a:pt x="2353" y="5948"/>
                  </a:lnTo>
                  <a:lnTo>
                    <a:pt x="2843" y="6177"/>
                  </a:lnTo>
                  <a:lnTo>
                    <a:pt x="3366" y="6373"/>
                  </a:lnTo>
                  <a:lnTo>
                    <a:pt x="4608" y="6765"/>
                  </a:lnTo>
                  <a:lnTo>
                    <a:pt x="6013" y="7157"/>
                  </a:lnTo>
                  <a:lnTo>
                    <a:pt x="7614" y="7516"/>
                  </a:lnTo>
                  <a:lnTo>
                    <a:pt x="9378" y="7843"/>
                  </a:lnTo>
                  <a:lnTo>
                    <a:pt x="11339" y="8137"/>
                  </a:lnTo>
                  <a:lnTo>
                    <a:pt x="13463" y="8398"/>
                  </a:lnTo>
                  <a:lnTo>
                    <a:pt x="15783" y="8627"/>
                  </a:lnTo>
                  <a:lnTo>
                    <a:pt x="18266" y="8823"/>
                  </a:lnTo>
                  <a:lnTo>
                    <a:pt x="20945" y="8954"/>
                  </a:lnTo>
                  <a:lnTo>
                    <a:pt x="23788" y="9052"/>
                  </a:lnTo>
                  <a:lnTo>
                    <a:pt x="26729" y="9085"/>
                  </a:lnTo>
                  <a:lnTo>
                    <a:pt x="29670" y="9052"/>
                  </a:lnTo>
                  <a:lnTo>
                    <a:pt x="32611" y="8987"/>
                  </a:lnTo>
                  <a:lnTo>
                    <a:pt x="35486" y="8889"/>
                  </a:lnTo>
                  <a:lnTo>
                    <a:pt x="38296" y="8725"/>
                  </a:lnTo>
                  <a:lnTo>
                    <a:pt x="41008" y="8529"/>
                  </a:lnTo>
                  <a:lnTo>
                    <a:pt x="43590" y="8268"/>
                  </a:lnTo>
                  <a:lnTo>
                    <a:pt x="46008" y="8006"/>
                  </a:lnTo>
                  <a:lnTo>
                    <a:pt x="48230" y="7712"/>
                  </a:lnTo>
                  <a:lnTo>
                    <a:pt x="50288" y="7386"/>
                  </a:lnTo>
                  <a:lnTo>
                    <a:pt x="52085" y="7026"/>
                  </a:lnTo>
                  <a:lnTo>
                    <a:pt x="52870" y="6830"/>
                  </a:lnTo>
                  <a:lnTo>
                    <a:pt x="53589" y="6634"/>
                  </a:lnTo>
                  <a:lnTo>
                    <a:pt x="54275" y="6438"/>
                  </a:lnTo>
                  <a:lnTo>
                    <a:pt x="54830" y="6242"/>
                  </a:lnTo>
                  <a:lnTo>
                    <a:pt x="55353" y="6013"/>
                  </a:lnTo>
                  <a:lnTo>
                    <a:pt x="55778" y="5817"/>
                  </a:lnTo>
                  <a:lnTo>
                    <a:pt x="56105" y="5588"/>
                  </a:lnTo>
                  <a:lnTo>
                    <a:pt x="56333" y="5392"/>
                  </a:lnTo>
                  <a:lnTo>
                    <a:pt x="56431" y="5262"/>
                  </a:lnTo>
                  <a:lnTo>
                    <a:pt x="56497" y="5164"/>
                  </a:lnTo>
                  <a:lnTo>
                    <a:pt x="56529" y="5066"/>
                  </a:lnTo>
                  <a:lnTo>
                    <a:pt x="56529" y="4935"/>
                  </a:lnTo>
                  <a:lnTo>
                    <a:pt x="56497" y="4739"/>
                  </a:lnTo>
                  <a:lnTo>
                    <a:pt x="56399" y="4510"/>
                  </a:lnTo>
                  <a:lnTo>
                    <a:pt x="56235" y="4281"/>
                  </a:lnTo>
                  <a:lnTo>
                    <a:pt x="55974" y="4053"/>
                  </a:lnTo>
                  <a:lnTo>
                    <a:pt x="55680" y="3857"/>
                  </a:lnTo>
                  <a:lnTo>
                    <a:pt x="55288" y="3628"/>
                  </a:lnTo>
                  <a:lnTo>
                    <a:pt x="54863" y="3432"/>
                  </a:lnTo>
                  <a:lnTo>
                    <a:pt x="54373" y="3236"/>
                  </a:lnTo>
                  <a:lnTo>
                    <a:pt x="53785" y="3007"/>
                  </a:lnTo>
                  <a:lnTo>
                    <a:pt x="53164" y="2811"/>
                  </a:lnTo>
                  <a:lnTo>
                    <a:pt x="51759" y="2451"/>
                  </a:lnTo>
                  <a:lnTo>
                    <a:pt x="50158" y="2059"/>
                  </a:lnTo>
                  <a:lnTo>
                    <a:pt x="48328" y="1733"/>
                  </a:lnTo>
                  <a:lnTo>
                    <a:pt x="46335" y="1406"/>
                  </a:lnTo>
                  <a:lnTo>
                    <a:pt x="44145" y="1112"/>
                  </a:lnTo>
                  <a:lnTo>
                    <a:pt x="41825" y="850"/>
                  </a:lnTo>
                  <a:lnTo>
                    <a:pt x="39342" y="622"/>
                  </a:lnTo>
                  <a:lnTo>
                    <a:pt x="36761" y="426"/>
                  </a:lnTo>
                  <a:lnTo>
                    <a:pt x="34048" y="262"/>
                  </a:lnTo>
                  <a:lnTo>
                    <a:pt x="31238" y="131"/>
                  </a:lnTo>
                  <a:lnTo>
                    <a:pt x="28363" y="66"/>
                  </a:lnTo>
                  <a:lnTo>
                    <a:pt x="25455" y="1"/>
                  </a:lnTo>
                  <a:close/>
                </a:path>
              </a:pathLst>
            </a:custGeom>
            <a:solidFill>
              <a:srgbClr val="E2E2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2a31f37c3fd_2_26"/>
            <p:cNvSpPr/>
            <p:nvPr/>
          </p:nvSpPr>
          <p:spPr>
            <a:xfrm>
              <a:off x="3744120" y="1332315"/>
              <a:ext cx="795381" cy="995903"/>
            </a:xfrm>
            <a:custGeom>
              <a:rect b="b" l="l" r="r" t="t"/>
              <a:pathLst>
                <a:path extrusionOk="0" h="57935" w="46270">
                  <a:moveTo>
                    <a:pt x="11829" y="0"/>
                  </a:moveTo>
                  <a:lnTo>
                    <a:pt x="11306" y="33"/>
                  </a:lnTo>
                  <a:lnTo>
                    <a:pt x="10784" y="66"/>
                  </a:lnTo>
                  <a:lnTo>
                    <a:pt x="10293" y="164"/>
                  </a:lnTo>
                  <a:lnTo>
                    <a:pt x="9803" y="294"/>
                  </a:lnTo>
                  <a:lnTo>
                    <a:pt x="9346" y="458"/>
                  </a:lnTo>
                  <a:lnTo>
                    <a:pt x="8921" y="686"/>
                  </a:lnTo>
                  <a:lnTo>
                    <a:pt x="8496" y="981"/>
                  </a:lnTo>
                  <a:lnTo>
                    <a:pt x="8104" y="1307"/>
                  </a:lnTo>
                  <a:lnTo>
                    <a:pt x="7745" y="1732"/>
                  </a:lnTo>
                  <a:lnTo>
                    <a:pt x="7549" y="1994"/>
                  </a:lnTo>
                  <a:lnTo>
                    <a:pt x="7451" y="2320"/>
                  </a:lnTo>
                  <a:lnTo>
                    <a:pt x="7385" y="2647"/>
                  </a:lnTo>
                  <a:lnTo>
                    <a:pt x="7385" y="3006"/>
                  </a:lnTo>
                  <a:lnTo>
                    <a:pt x="7418" y="3366"/>
                  </a:lnTo>
                  <a:lnTo>
                    <a:pt x="7483" y="3758"/>
                  </a:lnTo>
                  <a:lnTo>
                    <a:pt x="7614" y="4150"/>
                  </a:lnTo>
                  <a:lnTo>
                    <a:pt x="7745" y="4575"/>
                  </a:lnTo>
                  <a:lnTo>
                    <a:pt x="8006" y="5359"/>
                  </a:lnTo>
                  <a:lnTo>
                    <a:pt x="8268" y="6176"/>
                  </a:lnTo>
                  <a:lnTo>
                    <a:pt x="8366" y="6568"/>
                  </a:lnTo>
                  <a:lnTo>
                    <a:pt x="8464" y="6928"/>
                  </a:lnTo>
                  <a:lnTo>
                    <a:pt x="8496" y="7287"/>
                  </a:lnTo>
                  <a:lnTo>
                    <a:pt x="8496" y="7646"/>
                  </a:lnTo>
                  <a:lnTo>
                    <a:pt x="8398" y="8855"/>
                  </a:lnTo>
                  <a:lnTo>
                    <a:pt x="8300" y="10064"/>
                  </a:lnTo>
                  <a:lnTo>
                    <a:pt x="8202" y="12482"/>
                  </a:lnTo>
                  <a:lnTo>
                    <a:pt x="8137" y="14900"/>
                  </a:lnTo>
                  <a:lnTo>
                    <a:pt x="8104" y="17318"/>
                  </a:lnTo>
                  <a:lnTo>
                    <a:pt x="8071" y="18331"/>
                  </a:lnTo>
                  <a:lnTo>
                    <a:pt x="7973" y="19312"/>
                  </a:lnTo>
                  <a:lnTo>
                    <a:pt x="7679" y="21272"/>
                  </a:lnTo>
                  <a:lnTo>
                    <a:pt x="7549" y="22056"/>
                  </a:lnTo>
                  <a:lnTo>
                    <a:pt x="7353" y="22808"/>
                  </a:lnTo>
                  <a:lnTo>
                    <a:pt x="7157" y="23560"/>
                  </a:lnTo>
                  <a:lnTo>
                    <a:pt x="6895" y="24278"/>
                  </a:lnTo>
                  <a:lnTo>
                    <a:pt x="6634" y="24965"/>
                  </a:lnTo>
                  <a:lnTo>
                    <a:pt x="6307" y="25651"/>
                  </a:lnTo>
                  <a:lnTo>
                    <a:pt x="5980" y="26304"/>
                  </a:lnTo>
                  <a:lnTo>
                    <a:pt x="5653" y="26958"/>
                  </a:lnTo>
                  <a:lnTo>
                    <a:pt x="4902" y="28200"/>
                  </a:lnTo>
                  <a:lnTo>
                    <a:pt x="4118" y="29409"/>
                  </a:lnTo>
                  <a:lnTo>
                    <a:pt x="2582" y="31696"/>
                  </a:lnTo>
                  <a:lnTo>
                    <a:pt x="1863" y="32839"/>
                  </a:lnTo>
                  <a:lnTo>
                    <a:pt x="1536" y="33428"/>
                  </a:lnTo>
                  <a:lnTo>
                    <a:pt x="1210" y="34016"/>
                  </a:lnTo>
                  <a:lnTo>
                    <a:pt x="948" y="34571"/>
                  </a:lnTo>
                  <a:lnTo>
                    <a:pt x="687" y="35159"/>
                  </a:lnTo>
                  <a:lnTo>
                    <a:pt x="458" y="35780"/>
                  </a:lnTo>
                  <a:lnTo>
                    <a:pt x="295" y="36368"/>
                  </a:lnTo>
                  <a:lnTo>
                    <a:pt x="131" y="36989"/>
                  </a:lnTo>
                  <a:lnTo>
                    <a:pt x="33" y="37643"/>
                  </a:lnTo>
                  <a:lnTo>
                    <a:pt x="1" y="38296"/>
                  </a:lnTo>
                  <a:lnTo>
                    <a:pt x="1" y="38950"/>
                  </a:lnTo>
                  <a:lnTo>
                    <a:pt x="66" y="39636"/>
                  </a:lnTo>
                  <a:lnTo>
                    <a:pt x="164" y="40355"/>
                  </a:lnTo>
                  <a:lnTo>
                    <a:pt x="327" y="41074"/>
                  </a:lnTo>
                  <a:lnTo>
                    <a:pt x="589" y="41825"/>
                  </a:lnTo>
                  <a:lnTo>
                    <a:pt x="654" y="41989"/>
                  </a:lnTo>
                  <a:lnTo>
                    <a:pt x="785" y="42185"/>
                  </a:lnTo>
                  <a:lnTo>
                    <a:pt x="1210" y="42642"/>
                  </a:lnTo>
                  <a:lnTo>
                    <a:pt x="1798" y="43198"/>
                  </a:lnTo>
                  <a:lnTo>
                    <a:pt x="2517" y="43819"/>
                  </a:lnTo>
                  <a:lnTo>
                    <a:pt x="3366" y="44505"/>
                  </a:lnTo>
                  <a:lnTo>
                    <a:pt x="4314" y="45224"/>
                  </a:lnTo>
                  <a:lnTo>
                    <a:pt x="6340" y="46727"/>
                  </a:lnTo>
                  <a:lnTo>
                    <a:pt x="8398" y="48230"/>
                  </a:lnTo>
                  <a:lnTo>
                    <a:pt x="10228" y="49602"/>
                  </a:lnTo>
                  <a:lnTo>
                    <a:pt x="11012" y="50190"/>
                  </a:lnTo>
                  <a:lnTo>
                    <a:pt x="11633" y="50713"/>
                  </a:lnTo>
                  <a:lnTo>
                    <a:pt x="12123" y="51138"/>
                  </a:lnTo>
                  <a:lnTo>
                    <a:pt x="12417" y="51465"/>
                  </a:lnTo>
                  <a:lnTo>
                    <a:pt x="12744" y="51922"/>
                  </a:lnTo>
                  <a:lnTo>
                    <a:pt x="13071" y="52347"/>
                  </a:lnTo>
                  <a:lnTo>
                    <a:pt x="13463" y="52772"/>
                  </a:lnTo>
                  <a:lnTo>
                    <a:pt x="13855" y="53164"/>
                  </a:lnTo>
                  <a:lnTo>
                    <a:pt x="14247" y="53556"/>
                  </a:lnTo>
                  <a:lnTo>
                    <a:pt x="14672" y="53915"/>
                  </a:lnTo>
                  <a:lnTo>
                    <a:pt x="15097" y="54275"/>
                  </a:lnTo>
                  <a:lnTo>
                    <a:pt x="15522" y="54602"/>
                  </a:lnTo>
                  <a:lnTo>
                    <a:pt x="15979" y="54896"/>
                  </a:lnTo>
                  <a:lnTo>
                    <a:pt x="16469" y="55190"/>
                  </a:lnTo>
                  <a:lnTo>
                    <a:pt x="16959" y="55451"/>
                  </a:lnTo>
                  <a:lnTo>
                    <a:pt x="17449" y="55713"/>
                  </a:lnTo>
                  <a:lnTo>
                    <a:pt x="18462" y="56203"/>
                  </a:lnTo>
                  <a:lnTo>
                    <a:pt x="19508" y="56595"/>
                  </a:lnTo>
                  <a:lnTo>
                    <a:pt x="20619" y="56954"/>
                  </a:lnTo>
                  <a:lnTo>
                    <a:pt x="21730" y="57248"/>
                  </a:lnTo>
                  <a:lnTo>
                    <a:pt x="22841" y="57477"/>
                  </a:lnTo>
                  <a:lnTo>
                    <a:pt x="24017" y="57673"/>
                  </a:lnTo>
                  <a:lnTo>
                    <a:pt x="25161" y="57804"/>
                  </a:lnTo>
                  <a:lnTo>
                    <a:pt x="26305" y="57902"/>
                  </a:lnTo>
                  <a:lnTo>
                    <a:pt x="27448" y="57935"/>
                  </a:lnTo>
                  <a:lnTo>
                    <a:pt x="29768" y="57935"/>
                  </a:lnTo>
                  <a:lnTo>
                    <a:pt x="30945" y="57836"/>
                  </a:lnTo>
                  <a:lnTo>
                    <a:pt x="32088" y="57706"/>
                  </a:lnTo>
                  <a:lnTo>
                    <a:pt x="33264" y="57542"/>
                  </a:lnTo>
                  <a:lnTo>
                    <a:pt x="34375" y="57281"/>
                  </a:lnTo>
                  <a:lnTo>
                    <a:pt x="34931" y="57118"/>
                  </a:lnTo>
                  <a:lnTo>
                    <a:pt x="35486" y="56954"/>
                  </a:lnTo>
                  <a:lnTo>
                    <a:pt x="36042" y="56758"/>
                  </a:lnTo>
                  <a:lnTo>
                    <a:pt x="36565" y="56529"/>
                  </a:lnTo>
                  <a:lnTo>
                    <a:pt x="37088" y="56301"/>
                  </a:lnTo>
                  <a:lnTo>
                    <a:pt x="37610" y="56039"/>
                  </a:lnTo>
                  <a:lnTo>
                    <a:pt x="38101" y="55745"/>
                  </a:lnTo>
                  <a:lnTo>
                    <a:pt x="38591" y="55418"/>
                  </a:lnTo>
                  <a:lnTo>
                    <a:pt x="39081" y="55059"/>
                  </a:lnTo>
                  <a:lnTo>
                    <a:pt x="39506" y="54667"/>
                  </a:lnTo>
                  <a:lnTo>
                    <a:pt x="39930" y="54275"/>
                  </a:lnTo>
                  <a:lnTo>
                    <a:pt x="40355" y="53850"/>
                  </a:lnTo>
                  <a:lnTo>
                    <a:pt x="40715" y="53393"/>
                  </a:lnTo>
                  <a:lnTo>
                    <a:pt x="41074" y="52935"/>
                  </a:lnTo>
                  <a:lnTo>
                    <a:pt x="41368" y="52445"/>
                  </a:lnTo>
                  <a:lnTo>
                    <a:pt x="41662" y="51955"/>
                  </a:lnTo>
                  <a:lnTo>
                    <a:pt x="41891" y="51432"/>
                  </a:lnTo>
                  <a:lnTo>
                    <a:pt x="42120" y="50877"/>
                  </a:lnTo>
                  <a:lnTo>
                    <a:pt x="42283" y="50354"/>
                  </a:lnTo>
                  <a:lnTo>
                    <a:pt x="42414" y="49798"/>
                  </a:lnTo>
                  <a:lnTo>
                    <a:pt x="42479" y="49210"/>
                  </a:lnTo>
                  <a:lnTo>
                    <a:pt x="42512" y="48655"/>
                  </a:lnTo>
                  <a:lnTo>
                    <a:pt x="42479" y="48001"/>
                  </a:lnTo>
                  <a:lnTo>
                    <a:pt x="42446" y="47348"/>
                  </a:lnTo>
                  <a:lnTo>
                    <a:pt x="42414" y="46694"/>
                  </a:lnTo>
                  <a:lnTo>
                    <a:pt x="42414" y="46073"/>
                  </a:lnTo>
                  <a:lnTo>
                    <a:pt x="42446" y="45746"/>
                  </a:lnTo>
                  <a:lnTo>
                    <a:pt x="42512" y="45387"/>
                  </a:lnTo>
                  <a:lnTo>
                    <a:pt x="42675" y="44766"/>
                  </a:lnTo>
                  <a:lnTo>
                    <a:pt x="42904" y="44113"/>
                  </a:lnTo>
                  <a:lnTo>
                    <a:pt x="43165" y="43492"/>
                  </a:lnTo>
                  <a:lnTo>
                    <a:pt x="43492" y="42871"/>
                  </a:lnTo>
                  <a:lnTo>
                    <a:pt x="43819" y="42283"/>
                  </a:lnTo>
                  <a:lnTo>
                    <a:pt x="44538" y="41074"/>
                  </a:lnTo>
                  <a:lnTo>
                    <a:pt x="44897" y="40486"/>
                  </a:lnTo>
                  <a:lnTo>
                    <a:pt x="45257" y="39865"/>
                  </a:lnTo>
                  <a:lnTo>
                    <a:pt x="45551" y="39277"/>
                  </a:lnTo>
                  <a:lnTo>
                    <a:pt x="45812" y="38656"/>
                  </a:lnTo>
                  <a:lnTo>
                    <a:pt x="46041" y="38035"/>
                  </a:lnTo>
                  <a:lnTo>
                    <a:pt x="46171" y="37414"/>
                  </a:lnTo>
                  <a:lnTo>
                    <a:pt x="46237" y="37087"/>
                  </a:lnTo>
                  <a:lnTo>
                    <a:pt x="46269" y="36761"/>
                  </a:lnTo>
                  <a:lnTo>
                    <a:pt x="46269" y="36434"/>
                  </a:lnTo>
                  <a:lnTo>
                    <a:pt x="46237" y="36074"/>
                  </a:lnTo>
                  <a:lnTo>
                    <a:pt x="46171" y="35650"/>
                  </a:lnTo>
                  <a:lnTo>
                    <a:pt x="46073" y="35257"/>
                  </a:lnTo>
                  <a:lnTo>
                    <a:pt x="45943" y="34865"/>
                  </a:lnTo>
                  <a:lnTo>
                    <a:pt x="45779" y="34473"/>
                  </a:lnTo>
                  <a:lnTo>
                    <a:pt x="45583" y="34114"/>
                  </a:lnTo>
                  <a:lnTo>
                    <a:pt x="45355" y="33754"/>
                  </a:lnTo>
                  <a:lnTo>
                    <a:pt x="45126" y="33395"/>
                  </a:lnTo>
                  <a:lnTo>
                    <a:pt x="44832" y="33068"/>
                  </a:lnTo>
                  <a:lnTo>
                    <a:pt x="44538" y="32774"/>
                  </a:lnTo>
                  <a:lnTo>
                    <a:pt x="44211" y="32480"/>
                  </a:lnTo>
                  <a:lnTo>
                    <a:pt x="43884" y="32186"/>
                  </a:lnTo>
                  <a:lnTo>
                    <a:pt x="43525" y="31925"/>
                  </a:lnTo>
                  <a:lnTo>
                    <a:pt x="43165" y="31696"/>
                  </a:lnTo>
                  <a:lnTo>
                    <a:pt x="42806" y="31467"/>
                  </a:lnTo>
                  <a:lnTo>
                    <a:pt x="42414" y="31238"/>
                  </a:lnTo>
                  <a:lnTo>
                    <a:pt x="42022" y="31075"/>
                  </a:lnTo>
                  <a:lnTo>
                    <a:pt x="41237" y="30748"/>
                  </a:lnTo>
                  <a:lnTo>
                    <a:pt x="40453" y="30454"/>
                  </a:lnTo>
                  <a:lnTo>
                    <a:pt x="39636" y="30193"/>
                  </a:lnTo>
                  <a:lnTo>
                    <a:pt x="38787" y="29964"/>
                  </a:lnTo>
                  <a:lnTo>
                    <a:pt x="37153" y="29507"/>
                  </a:lnTo>
                  <a:lnTo>
                    <a:pt x="36336" y="29245"/>
                  </a:lnTo>
                  <a:lnTo>
                    <a:pt x="35519" y="28984"/>
                  </a:lnTo>
                  <a:lnTo>
                    <a:pt x="34604" y="28624"/>
                  </a:lnTo>
                  <a:lnTo>
                    <a:pt x="33755" y="28200"/>
                  </a:lnTo>
                  <a:lnTo>
                    <a:pt x="32905" y="27742"/>
                  </a:lnTo>
                  <a:lnTo>
                    <a:pt x="32088" y="27187"/>
                  </a:lnTo>
                  <a:lnTo>
                    <a:pt x="31337" y="26598"/>
                  </a:lnTo>
                  <a:lnTo>
                    <a:pt x="30585" y="25978"/>
                  </a:lnTo>
                  <a:lnTo>
                    <a:pt x="29899" y="25291"/>
                  </a:lnTo>
                  <a:lnTo>
                    <a:pt x="29278" y="24573"/>
                  </a:lnTo>
                  <a:lnTo>
                    <a:pt x="28723" y="23821"/>
                  </a:lnTo>
                  <a:lnTo>
                    <a:pt x="28200" y="23037"/>
                  </a:lnTo>
                  <a:lnTo>
                    <a:pt x="27971" y="22612"/>
                  </a:lnTo>
                  <a:lnTo>
                    <a:pt x="27775" y="22187"/>
                  </a:lnTo>
                  <a:lnTo>
                    <a:pt x="27579" y="21762"/>
                  </a:lnTo>
                  <a:lnTo>
                    <a:pt x="27416" y="21338"/>
                  </a:lnTo>
                  <a:lnTo>
                    <a:pt x="27285" y="20880"/>
                  </a:lnTo>
                  <a:lnTo>
                    <a:pt x="27154" y="20455"/>
                  </a:lnTo>
                  <a:lnTo>
                    <a:pt x="27023" y="19998"/>
                  </a:lnTo>
                  <a:lnTo>
                    <a:pt x="26958" y="19540"/>
                  </a:lnTo>
                  <a:lnTo>
                    <a:pt x="26893" y="19083"/>
                  </a:lnTo>
                  <a:lnTo>
                    <a:pt x="26860" y="18593"/>
                  </a:lnTo>
                  <a:lnTo>
                    <a:pt x="26860" y="18135"/>
                  </a:lnTo>
                  <a:lnTo>
                    <a:pt x="26860" y="17678"/>
                  </a:lnTo>
                  <a:lnTo>
                    <a:pt x="26958" y="16763"/>
                  </a:lnTo>
                  <a:lnTo>
                    <a:pt x="27089" y="15881"/>
                  </a:lnTo>
                  <a:lnTo>
                    <a:pt x="27187" y="14998"/>
                  </a:lnTo>
                  <a:lnTo>
                    <a:pt x="27219" y="14541"/>
                  </a:lnTo>
                  <a:lnTo>
                    <a:pt x="27252" y="14084"/>
                  </a:lnTo>
                  <a:lnTo>
                    <a:pt x="27219" y="13495"/>
                  </a:lnTo>
                  <a:lnTo>
                    <a:pt x="27154" y="12907"/>
                  </a:lnTo>
                  <a:lnTo>
                    <a:pt x="27056" y="12319"/>
                  </a:lnTo>
                  <a:lnTo>
                    <a:pt x="26893" y="11764"/>
                  </a:lnTo>
                  <a:lnTo>
                    <a:pt x="26697" y="11208"/>
                  </a:lnTo>
                  <a:lnTo>
                    <a:pt x="26468" y="10653"/>
                  </a:lnTo>
                  <a:lnTo>
                    <a:pt x="26207" y="10097"/>
                  </a:lnTo>
                  <a:lnTo>
                    <a:pt x="25912" y="9574"/>
                  </a:lnTo>
                  <a:lnTo>
                    <a:pt x="25618" y="9051"/>
                  </a:lnTo>
                  <a:lnTo>
                    <a:pt x="25292" y="8561"/>
                  </a:lnTo>
                  <a:lnTo>
                    <a:pt x="24932" y="8039"/>
                  </a:lnTo>
                  <a:lnTo>
                    <a:pt x="24540" y="7548"/>
                  </a:lnTo>
                  <a:lnTo>
                    <a:pt x="23756" y="6633"/>
                  </a:lnTo>
                  <a:lnTo>
                    <a:pt x="22939" y="5719"/>
                  </a:lnTo>
                  <a:lnTo>
                    <a:pt x="22383" y="5130"/>
                  </a:lnTo>
                  <a:lnTo>
                    <a:pt x="21665" y="4510"/>
                  </a:lnTo>
                  <a:lnTo>
                    <a:pt x="20848" y="3856"/>
                  </a:lnTo>
                  <a:lnTo>
                    <a:pt x="19933" y="3203"/>
                  </a:lnTo>
                  <a:lnTo>
                    <a:pt x="18953" y="2582"/>
                  </a:lnTo>
                  <a:lnTo>
                    <a:pt x="17907" y="1961"/>
                  </a:lnTo>
                  <a:lnTo>
                    <a:pt x="16829" y="1405"/>
                  </a:lnTo>
                  <a:lnTo>
                    <a:pt x="16273" y="1144"/>
                  </a:lnTo>
                  <a:lnTo>
                    <a:pt x="15718" y="915"/>
                  </a:lnTo>
                  <a:lnTo>
                    <a:pt x="15162" y="719"/>
                  </a:lnTo>
                  <a:lnTo>
                    <a:pt x="14574" y="523"/>
                  </a:lnTo>
                  <a:lnTo>
                    <a:pt x="14018" y="360"/>
                  </a:lnTo>
                  <a:lnTo>
                    <a:pt x="13463" y="229"/>
                  </a:lnTo>
                  <a:lnTo>
                    <a:pt x="12907" y="131"/>
                  </a:lnTo>
                  <a:lnTo>
                    <a:pt x="12352" y="33"/>
                  </a:lnTo>
                  <a:lnTo>
                    <a:pt x="11829" y="0"/>
                  </a:lnTo>
                  <a:close/>
                </a:path>
              </a:pathLst>
            </a:custGeom>
            <a:solidFill>
              <a:srgbClr val="F6DB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2a31f37c3fd_2_26"/>
            <p:cNvSpPr/>
            <p:nvPr/>
          </p:nvSpPr>
          <p:spPr>
            <a:xfrm>
              <a:off x="3778947" y="2033873"/>
              <a:ext cx="877378" cy="2170977"/>
            </a:xfrm>
            <a:custGeom>
              <a:rect b="b" l="l" r="r" t="t"/>
              <a:pathLst>
                <a:path extrusionOk="0" h="126293" w="51040">
                  <a:moveTo>
                    <a:pt x="24246" y="0"/>
                  </a:moveTo>
                  <a:lnTo>
                    <a:pt x="8463" y="883"/>
                  </a:lnTo>
                  <a:lnTo>
                    <a:pt x="5098" y="33885"/>
                  </a:lnTo>
                  <a:lnTo>
                    <a:pt x="0" y="72835"/>
                  </a:lnTo>
                  <a:lnTo>
                    <a:pt x="3072" y="123025"/>
                  </a:lnTo>
                  <a:lnTo>
                    <a:pt x="5261" y="123515"/>
                  </a:lnTo>
                  <a:lnTo>
                    <a:pt x="7451" y="123972"/>
                  </a:lnTo>
                  <a:lnTo>
                    <a:pt x="9640" y="124365"/>
                  </a:lnTo>
                  <a:lnTo>
                    <a:pt x="11796" y="124724"/>
                  </a:lnTo>
                  <a:lnTo>
                    <a:pt x="13986" y="125018"/>
                  </a:lnTo>
                  <a:lnTo>
                    <a:pt x="16142" y="125312"/>
                  </a:lnTo>
                  <a:lnTo>
                    <a:pt x="18266" y="125541"/>
                  </a:lnTo>
                  <a:lnTo>
                    <a:pt x="20390" y="125737"/>
                  </a:lnTo>
                  <a:lnTo>
                    <a:pt x="22449" y="125900"/>
                  </a:lnTo>
                  <a:lnTo>
                    <a:pt x="24507" y="126031"/>
                  </a:lnTo>
                  <a:lnTo>
                    <a:pt x="26501" y="126129"/>
                  </a:lnTo>
                  <a:lnTo>
                    <a:pt x="28461" y="126194"/>
                  </a:lnTo>
                  <a:lnTo>
                    <a:pt x="30389" y="126260"/>
                  </a:lnTo>
                  <a:lnTo>
                    <a:pt x="32251" y="126292"/>
                  </a:lnTo>
                  <a:lnTo>
                    <a:pt x="35780" y="126292"/>
                  </a:lnTo>
                  <a:lnTo>
                    <a:pt x="39048" y="126227"/>
                  </a:lnTo>
                  <a:lnTo>
                    <a:pt x="41989" y="126129"/>
                  </a:lnTo>
                  <a:lnTo>
                    <a:pt x="44603" y="125966"/>
                  </a:lnTo>
                  <a:lnTo>
                    <a:pt x="46825" y="125835"/>
                  </a:lnTo>
                  <a:lnTo>
                    <a:pt x="48622" y="125672"/>
                  </a:lnTo>
                  <a:lnTo>
                    <a:pt x="49929" y="125541"/>
                  </a:lnTo>
                  <a:lnTo>
                    <a:pt x="51040" y="125410"/>
                  </a:lnTo>
                  <a:lnTo>
                    <a:pt x="50975" y="125345"/>
                  </a:lnTo>
                  <a:lnTo>
                    <a:pt x="50844" y="125149"/>
                  </a:lnTo>
                  <a:lnTo>
                    <a:pt x="50583" y="124757"/>
                  </a:lnTo>
                  <a:lnTo>
                    <a:pt x="50256" y="124103"/>
                  </a:lnTo>
                  <a:lnTo>
                    <a:pt x="49864" y="123123"/>
                  </a:lnTo>
                  <a:lnTo>
                    <a:pt x="49406" y="121816"/>
                  </a:lnTo>
                  <a:lnTo>
                    <a:pt x="49145" y="120999"/>
                  </a:lnTo>
                  <a:lnTo>
                    <a:pt x="48883" y="120084"/>
                  </a:lnTo>
                  <a:lnTo>
                    <a:pt x="48589" y="119038"/>
                  </a:lnTo>
                  <a:lnTo>
                    <a:pt x="48295" y="117862"/>
                  </a:lnTo>
                  <a:lnTo>
                    <a:pt x="48001" y="116588"/>
                  </a:lnTo>
                  <a:lnTo>
                    <a:pt x="47674" y="115150"/>
                  </a:lnTo>
                  <a:lnTo>
                    <a:pt x="47348" y="113582"/>
                  </a:lnTo>
                  <a:lnTo>
                    <a:pt x="47021" y="111850"/>
                  </a:lnTo>
                  <a:lnTo>
                    <a:pt x="46694" y="109987"/>
                  </a:lnTo>
                  <a:lnTo>
                    <a:pt x="46367" y="107929"/>
                  </a:lnTo>
                  <a:lnTo>
                    <a:pt x="46008" y="105739"/>
                  </a:lnTo>
                  <a:lnTo>
                    <a:pt x="45649" y="103354"/>
                  </a:lnTo>
                  <a:lnTo>
                    <a:pt x="45322" y="100773"/>
                  </a:lnTo>
                  <a:lnTo>
                    <a:pt x="44962" y="98028"/>
                  </a:lnTo>
                  <a:lnTo>
                    <a:pt x="44603" y="95054"/>
                  </a:lnTo>
                  <a:lnTo>
                    <a:pt x="44243" y="91917"/>
                  </a:lnTo>
                  <a:lnTo>
                    <a:pt x="43917" y="88552"/>
                  </a:lnTo>
                  <a:lnTo>
                    <a:pt x="43557" y="84958"/>
                  </a:lnTo>
                  <a:lnTo>
                    <a:pt x="43231" y="81167"/>
                  </a:lnTo>
                  <a:lnTo>
                    <a:pt x="42871" y="77115"/>
                  </a:lnTo>
                  <a:lnTo>
                    <a:pt x="42512" y="73031"/>
                  </a:lnTo>
                  <a:lnTo>
                    <a:pt x="42087" y="68979"/>
                  </a:lnTo>
                  <a:lnTo>
                    <a:pt x="41597" y="64993"/>
                  </a:lnTo>
                  <a:lnTo>
                    <a:pt x="41041" y="61104"/>
                  </a:lnTo>
                  <a:lnTo>
                    <a:pt x="40453" y="57314"/>
                  </a:lnTo>
                  <a:lnTo>
                    <a:pt x="39832" y="53589"/>
                  </a:lnTo>
                  <a:lnTo>
                    <a:pt x="39179" y="49929"/>
                  </a:lnTo>
                  <a:lnTo>
                    <a:pt x="38460" y="46400"/>
                  </a:lnTo>
                  <a:lnTo>
                    <a:pt x="37741" y="42969"/>
                  </a:lnTo>
                  <a:lnTo>
                    <a:pt x="36989" y="39636"/>
                  </a:lnTo>
                  <a:lnTo>
                    <a:pt x="36205" y="36401"/>
                  </a:lnTo>
                  <a:lnTo>
                    <a:pt x="35421" y="33264"/>
                  </a:lnTo>
                  <a:lnTo>
                    <a:pt x="34604" y="30258"/>
                  </a:lnTo>
                  <a:lnTo>
                    <a:pt x="33820" y="27383"/>
                  </a:lnTo>
                  <a:lnTo>
                    <a:pt x="33003" y="24605"/>
                  </a:lnTo>
                  <a:lnTo>
                    <a:pt x="32219" y="21959"/>
                  </a:lnTo>
                  <a:lnTo>
                    <a:pt x="31435" y="19442"/>
                  </a:lnTo>
                  <a:lnTo>
                    <a:pt x="30683" y="17057"/>
                  </a:lnTo>
                  <a:lnTo>
                    <a:pt x="29931" y="14835"/>
                  </a:lnTo>
                  <a:lnTo>
                    <a:pt x="29180" y="12711"/>
                  </a:lnTo>
                  <a:lnTo>
                    <a:pt x="27840" y="8954"/>
                  </a:lnTo>
                  <a:lnTo>
                    <a:pt x="26664" y="5817"/>
                  </a:lnTo>
                  <a:lnTo>
                    <a:pt x="25651" y="3301"/>
                  </a:lnTo>
                  <a:lnTo>
                    <a:pt x="24899" y="1503"/>
                  </a:lnTo>
                  <a:lnTo>
                    <a:pt x="24246" y="0"/>
                  </a:lnTo>
                  <a:close/>
                </a:path>
              </a:pathLst>
            </a:custGeom>
            <a:solidFill>
              <a:srgbClr val="A63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2a31f37c3fd_2_26"/>
            <p:cNvSpPr/>
            <p:nvPr/>
          </p:nvSpPr>
          <p:spPr>
            <a:xfrm>
              <a:off x="3671665" y="2545585"/>
              <a:ext cx="574627" cy="1597484"/>
            </a:xfrm>
            <a:custGeom>
              <a:rect b="b" l="l" r="r" t="t"/>
              <a:pathLst>
                <a:path extrusionOk="0" h="92931" w="33428">
                  <a:moveTo>
                    <a:pt x="8725" y="0"/>
                  </a:moveTo>
                  <a:lnTo>
                    <a:pt x="8235" y="1013"/>
                  </a:lnTo>
                  <a:lnTo>
                    <a:pt x="7745" y="1928"/>
                  </a:lnTo>
                  <a:lnTo>
                    <a:pt x="7287" y="2778"/>
                  </a:lnTo>
                  <a:lnTo>
                    <a:pt x="6862" y="3529"/>
                  </a:lnTo>
                  <a:lnTo>
                    <a:pt x="6470" y="4183"/>
                  </a:lnTo>
                  <a:lnTo>
                    <a:pt x="6078" y="4771"/>
                  </a:lnTo>
                  <a:lnTo>
                    <a:pt x="5751" y="5294"/>
                  </a:lnTo>
                  <a:lnTo>
                    <a:pt x="5392" y="5751"/>
                  </a:lnTo>
                  <a:lnTo>
                    <a:pt x="5065" y="6143"/>
                  </a:lnTo>
                  <a:lnTo>
                    <a:pt x="4771" y="6503"/>
                  </a:lnTo>
                  <a:lnTo>
                    <a:pt x="4216" y="7058"/>
                  </a:lnTo>
                  <a:lnTo>
                    <a:pt x="3758" y="7450"/>
                  </a:lnTo>
                  <a:lnTo>
                    <a:pt x="3301" y="7744"/>
                  </a:lnTo>
                  <a:lnTo>
                    <a:pt x="2941" y="8006"/>
                  </a:lnTo>
                  <a:lnTo>
                    <a:pt x="2582" y="8234"/>
                  </a:lnTo>
                  <a:lnTo>
                    <a:pt x="2288" y="8496"/>
                  </a:lnTo>
                  <a:lnTo>
                    <a:pt x="2157" y="8626"/>
                  </a:lnTo>
                  <a:lnTo>
                    <a:pt x="1994" y="8823"/>
                  </a:lnTo>
                  <a:lnTo>
                    <a:pt x="1863" y="9019"/>
                  </a:lnTo>
                  <a:lnTo>
                    <a:pt x="1732" y="9280"/>
                  </a:lnTo>
                  <a:lnTo>
                    <a:pt x="1634" y="9541"/>
                  </a:lnTo>
                  <a:lnTo>
                    <a:pt x="1503" y="9901"/>
                  </a:lnTo>
                  <a:lnTo>
                    <a:pt x="1242" y="10718"/>
                  </a:lnTo>
                  <a:lnTo>
                    <a:pt x="1013" y="11763"/>
                  </a:lnTo>
                  <a:lnTo>
                    <a:pt x="850" y="12678"/>
                  </a:lnTo>
                  <a:lnTo>
                    <a:pt x="687" y="13626"/>
                  </a:lnTo>
                  <a:lnTo>
                    <a:pt x="556" y="14639"/>
                  </a:lnTo>
                  <a:lnTo>
                    <a:pt x="425" y="15717"/>
                  </a:lnTo>
                  <a:lnTo>
                    <a:pt x="229" y="18037"/>
                  </a:lnTo>
                  <a:lnTo>
                    <a:pt x="98" y="20520"/>
                  </a:lnTo>
                  <a:lnTo>
                    <a:pt x="33" y="23200"/>
                  </a:lnTo>
                  <a:lnTo>
                    <a:pt x="0" y="26043"/>
                  </a:lnTo>
                  <a:lnTo>
                    <a:pt x="33" y="29016"/>
                  </a:lnTo>
                  <a:lnTo>
                    <a:pt x="98" y="32120"/>
                  </a:lnTo>
                  <a:lnTo>
                    <a:pt x="196" y="35323"/>
                  </a:lnTo>
                  <a:lnTo>
                    <a:pt x="327" y="38590"/>
                  </a:lnTo>
                  <a:lnTo>
                    <a:pt x="523" y="41956"/>
                  </a:lnTo>
                  <a:lnTo>
                    <a:pt x="719" y="45321"/>
                  </a:lnTo>
                  <a:lnTo>
                    <a:pt x="948" y="48720"/>
                  </a:lnTo>
                  <a:lnTo>
                    <a:pt x="1209" y="52151"/>
                  </a:lnTo>
                  <a:lnTo>
                    <a:pt x="1765" y="58915"/>
                  </a:lnTo>
                  <a:lnTo>
                    <a:pt x="2353" y="65450"/>
                  </a:lnTo>
                  <a:lnTo>
                    <a:pt x="2974" y="71625"/>
                  </a:lnTo>
                  <a:lnTo>
                    <a:pt x="3562" y="77278"/>
                  </a:lnTo>
                  <a:lnTo>
                    <a:pt x="4118" y="82245"/>
                  </a:lnTo>
                  <a:lnTo>
                    <a:pt x="5000" y="89499"/>
                  </a:lnTo>
                  <a:lnTo>
                    <a:pt x="5327" y="92211"/>
                  </a:lnTo>
                  <a:lnTo>
                    <a:pt x="9672" y="92701"/>
                  </a:lnTo>
                  <a:lnTo>
                    <a:pt x="16502" y="25128"/>
                  </a:lnTo>
                  <a:lnTo>
                    <a:pt x="16698" y="26435"/>
                  </a:lnTo>
                  <a:lnTo>
                    <a:pt x="16959" y="28330"/>
                  </a:lnTo>
                  <a:lnTo>
                    <a:pt x="17645" y="33525"/>
                  </a:lnTo>
                  <a:lnTo>
                    <a:pt x="18495" y="39995"/>
                  </a:lnTo>
                  <a:lnTo>
                    <a:pt x="19344" y="47086"/>
                  </a:lnTo>
                  <a:lnTo>
                    <a:pt x="20194" y="54144"/>
                  </a:lnTo>
                  <a:lnTo>
                    <a:pt x="20913" y="60483"/>
                  </a:lnTo>
                  <a:lnTo>
                    <a:pt x="21468" y="65450"/>
                  </a:lnTo>
                  <a:lnTo>
                    <a:pt x="21632" y="67214"/>
                  </a:lnTo>
                  <a:lnTo>
                    <a:pt x="21730" y="68358"/>
                  </a:lnTo>
                  <a:lnTo>
                    <a:pt x="21860" y="70122"/>
                  </a:lnTo>
                  <a:lnTo>
                    <a:pt x="22122" y="73194"/>
                  </a:lnTo>
                  <a:lnTo>
                    <a:pt x="22481" y="77115"/>
                  </a:lnTo>
                  <a:lnTo>
                    <a:pt x="22906" y="81396"/>
                  </a:lnTo>
                  <a:lnTo>
                    <a:pt x="23331" y="85578"/>
                  </a:lnTo>
                  <a:lnTo>
                    <a:pt x="23723" y="89172"/>
                  </a:lnTo>
                  <a:lnTo>
                    <a:pt x="23919" y="90610"/>
                  </a:lnTo>
                  <a:lnTo>
                    <a:pt x="24050" y="91688"/>
                  </a:lnTo>
                  <a:lnTo>
                    <a:pt x="24180" y="92375"/>
                  </a:lnTo>
                  <a:lnTo>
                    <a:pt x="24246" y="92571"/>
                  </a:lnTo>
                  <a:lnTo>
                    <a:pt x="24278" y="92636"/>
                  </a:lnTo>
                  <a:lnTo>
                    <a:pt x="25553" y="92669"/>
                  </a:lnTo>
                  <a:lnTo>
                    <a:pt x="27285" y="92767"/>
                  </a:lnTo>
                  <a:lnTo>
                    <a:pt x="29441" y="92930"/>
                  </a:lnTo>
                  <a:lnTo>
                    <a:pt x="29507" y="92505"/>
                  </a:lnTo>
                  <a:lnTo>
                    <a:pt x="29670" y="91296"/>
                  </a:lnTo>
                  <a:lnTo>
                    <a:pt x="29866" y="89270"/>
                  </a:lnTo>
                  <a:lnTo>
                    <a:pt x="30095" y="86526"/>
                  </a:lnTo>
                  <a:lnTo>
                    <a:pt x="30193" y="84892"/>
                  </a:lnTo>
                  <a:lnTo>
                    <a:pt x="30258" y="83062"/>
                  </a:lnTo>
                  <a:lnTo>
                    <a:pt x="30324" y="81069"/>
                  </a:lnTo>
                  <a:lnTo>
                    <a:pt x="30356" y="78879"/>
                  </a:lnTo>
                  <a:lnTo>
                    <a:pt x="30389" y="76559"/>
                  </a:lnTo>
                  <a:lnTo>
                    <a:pt x="30356" y="74076"/>
                  </a:lnTo>
                  <a:lnTo>
                    <a:pt x="30291" y="71429"/>
                  </a:lnTo>
                  <a:lnTo>
                    <a:pt x="30193" y="68619"/>
                  </a:lnTo>
                  <a:lnTo>
                    <a:pt x="30127" y="66953"/>
                  </a:lnTo>
                  <a:lnTo>
                    <a:pt x="30127" y="65221"/>
                  </a:lnTo>
                  <a:lnTo>
                    <a:pt x="30127" y="63489"/>
                  </a:lnTo>
                  <a:lnTo>
                    <a:pt x="30193" y="61692"/>
                  </a:lnTo>
                  <a:lnTo>
                    <a:pt x="30258" y="59862"/>
                  </a:lnTo>
                  <a:lnTo>
                    <a:pt x="30356" y="58032"/>
                  </a:lnTo>
                  <a:lnTo>
                    <a:pt x="30618" y="54275"/>
                  </a:lnTo>
                  <a:lnTo>
                    <a:pt x="30977" y="50452"/>
                  </a:lnTo>
                  <a:lnTo>
                    <a:pt x="31369" y="46628"/>
                  </a:lnTo>
                  <a:lnTo>
                    <a:pt x="32186" y="39048"/>
                  </a:lnTo>
                  <a:lnTo>
                    <a:pt x="32578" y="35355"/>
                  </a:lnTo>
                  <a:lnTo>
                    <a:pt x="32905" y="31826"/>
                  </a:lnTo>
                  <a:lnTo>
                    <a:pt x="33166" y="28461"/>
                  </a:lnTo>
                  <a:lnTo>
                    <a:pt x="33297" y="26860"/>
                  </a:lnTo>
                  <a:lnTo>
                    <a:pt x="33362" y="25324"/>
                  </a:lnTo>
                  <a:lnTo>
                    <a:pt x="33428" y="23821"/>
                  </a:lnTo>
                  <a:lnTo>
                    <a:pt x="33428" y="22416"/>
                  </a:lnTo>
                  <a:lnTo>
                    <a:pt x="33428" y="21043"/>
                  </a:lnTo>
                  <a:lnTo>
                    <a:pt x="33362" y="19769"/>
                  </a:lnTo>
                  <a:lnTo>
                    <a:pt x="33264" y="18593"/>
                  </a:lnTo>
                  <a:lnTo>
                    <a:pt x="33134" y="17482"/>
                  </a:lnTo>
                  <a:lnTo>
                    <a:pt x="32938" y="16436"/>
                  </a:lnTo>
                  <a:lnTo>
                    <a:pt x="32709" y="15521"/>
                  </a:lnTo>
                  <a:lnTo>
                    <a:pt x="32480" y="14802"/>
                  </a:lnTo>
                  <a:lnTo>
                    <a:pt x="32251" y="14116"/>
                  </a:lnTo>
                  <a:lnTo>
                    <a:pt x="31990" y="13430"/>
                  </a:lnTo>
                  <a:lnTo>
                    <a:pt x="31696" y="12744"/>
                  </a:lnTo>
                  <a:lnTo>
                    <a:pt x="31369" y="12090"/>
                  </a:lnTo>
                  <a:lnTo>
                    <a:pt x="31042" y="11404"/>
                  </a:lnTo>
                  <a:lnTo>
                    <a:pt x="30356" y="10130"/>
                  </a:lnTo>
                  <a:lnTo>
                    <a:pt x="29605" y="8888"/>
                  </a:lnTo>
                  <a:lnTo>
                    <a:pt x="28820" y="7679"/>
                  </a:lnTo>
                  <a:lnTo>
                    <a:pt x="28036" y="6568"/>
                  </a:lnTo>
                  <a:lnTo>
                    <a:pt x="27285" y="5555"/>
                  </a:lnTo>
                  <a:lnTo>
                    <a:pt x="26533" y="4607"/>
                  </a:lnTo>
                  <a:lnTo>
                    <a:pt x="25814" y="3758"/>
                  </a:lnTo>
                  <a:lnTo>
                    <a:pt x="25193" y="3006"/>
                  </a:lnTo>
                  <a:lnTo>
                    <a:pt x="24605" y="2385"/>
                  </a:lnTo>
                  <a:lnTo>
                    <a:pt x="23788" y="1503"/>
                  </a:lnTo>
                  <a:lnTo>
                    <a:pt x="23494" y="1176"/>
                  </a:lnTo>
                  <a:lnTo>
                    <a:pt x="872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2a31f37c3fd_2_26"/>
            <p:cNvSpPr/>
            <p:nvPr/>
          </p:nvSpPr>
          <p:spPr>
            <a:xfrm>
              <a:off x="3563815" y="3731884"/>
              <a:ext cx="332541" cy="905466"/>
            </a:xfrm>
            <a:custGeom>
              <a:rect b="b" l="l" r="r" t="t"/>
              <a:pathLst>
                <a:path extrusionOk="0" h="52674" w="19345">
                  <a:moveTo>
                    <a:pt x="19345" y="0"/>
                  </a:moveTo>
                  <a:lnTo>
                    <a:pt x="8823" y="458"/>
                  </a:lnTo>
                  <a:lnTo>
                    <a:pt x="8954" y="2320"/>
                  </a:lnTo>
                  <a:lnTo>
                    <a:pt x="9150" y="4673"/>
                  </a:lnTo>
                  <a:lnTo>
                    <a:pt x="9673" y="10424"/>
                  </a:lnTo>
                  <a:lnTo>
                    <a:pt x="10947" y="24148"/>
                  </a:lnTo>
                  <a:lnTo>
                    <a:pt x="11568" y="30912"/>
                  </a:lnTo>
                  <a:lnTo>
                    <a:pt x="12058" y="36826"/>
                  </a:lnTo>
                  <a:lnTo>
                    <a:pt x="12254" y="39277"/>
                  </a:lnTo>
                  <a:lnTo>
                    <a:pt x="12352" y="41303"/>
                  </a:lnTo>
                  <a:lnTo>
                    <a:pt x="12417" y="42806"/>
                  </a:lnTo>
                  <a:lnTo>
                    <a:pt x="12417" y="43329"/>
                  </a:lnTo>
                  <a:lnTo>
                    <a:pt x="12385" y="43721"/>
                  </a:lnTo>
                  <a:lnTo>
                    <a:pt x="12319" y="43884"/>
                  </a:lnTo>
                  <a:lnTo>
                    <a:pt x="12189" y="44080"/>
                  </a:lnTo>
                  <a:lnTo>
                    <a:pt x="11993" y="44309"/>
                  </a:lnTo>
                  <a:lnTo>
                    <a:pt x="11731" y="44538"/>
                  </a:lnTo>
                  <a:lnTo>
                    <a:pt x="11045" y="45093"/>
                  </a:lnTo>
                  <a:lnTo>
                    <a:pt x="10163" y="45714"/>
                  </a:lnTo>
                  <a:lnTo>
                    <a:pt x="9150" y="46400"/>
                  </a:lnTo>
                  <a:lnTo>
                    <a:pt x="8006" y="47119"/>
                  </a:lnTo>
                  <a:lnTo>
                    <a:pt x="5588" y="48589"/>
                  </a:lnTo>
                  <a:lnTo>
                    <a:pt x="3268" y="49994"/>
                  </a:lnTo>
                  <a:lnTo>
                    <a:pt x="2255" y="50648"/>
                  </a:lnTo>
                  <a:lnTo>
                    <a:pt x="1373" y="51236"/>
                  </a:lnTo>
                  <a:lnTo>
                    <a:pt x="654" y="51759"/>
                  </a:lnTo>
                  <a:lnTo>
                    <a:pt x="393" y="51988"/>
                  </a:lnTo>
                  <a:lnTo>
                    <a:pt x="197" y="52184"/>
                  </a:lnTo>
                  <a:lnTo>
                    <a:pt x="66" y="52347"/>
                  </a:lnTo>
                  <a:lnTo>
                    <a:pt x="1" y="52478"/>
                  </a:lnTo>
                  <a:lnTo>
                    <a:pt x="1" y="52543"/>
                  </a:lnTo>
                  <a:lnTo>
                    <a:pt x="1" y="52576"/>
                  </a:lnTo>
                  <a:lnTo>
                    <a:pt x="33" y="52641"/>
                  </a:lnTo>
                  <a:lnTo>
                    <a:pt x="99" y="52641"/>
                  </a:lnTo>
                  <a:lnTo>
                    <a:pt x="262" y="52674"/>
                  </a:lnTo>
                  <a:lnTo>
                    <a:pt x="458" y="52674"/>
                  </a:lnTo>
                  <a:lnTo>
                    <a:pt x="1112" y="52608"/>
                  </a:lnTo>
                  <a:lnTo>
                    <a:pt x="1961" y="52412"/>
                  </a:lnTo>
                  <a:lnTo>
                    <a:pt x="3039" y="52184"/>
                  </a:lnTo>
                  <a:lnTo>
                    <a:pt x="4281" y="51857"/>
                  </a:lnTo>
                  <a:lnTo>
                    <a:pt x="5621" y="51465"/>
                  </a:lnTo>
                  <a:lnTo>
                    <a:pt x="7026" y="51073"/>
                  </a:lnTo>
                  <a:lnTo>
                    <a:pt x="8464" y="50615"/>
                  </a:lnTo>
                  <a:lnTo>
                    <a:pt x="9901" y="50125"/>
                  </a:lnTo>
                  <a:lnTo>
                    <a:pt x="11306" y="49635"/>
                  </a:lnTo>
                  <a:lnTo>
                    <a:pt x="12581" y="49145"/>
                  </a:lnTo>
                  <a:lnTo>
                    <a:pt x="13724" y="48655"/>
                  </a:lnTo>
                  <a:lnTo>
                    <a:pt x="14705" y="48197"/>
                  </a:lnTo>
                  <a:lnTo>
                    <a:pt x="15097" y="48001"/>
                  </a:lnTo>
                  <a:lnTo>
                    <a:pt x="15456" y="47772"/>
                  </a:lnTo>
                  <a:lnTo>
                    <a:pt x="15750" y="47609"/>
                  </a:lnTo>
                  <a:lnTo>
                    <a:pt x="15946" y="47413"/>
                  </a:lnTo>
                  <a:lnTo>
                    <a:pt x="16077" y="47250"/>
                  </a:lnTo>
                  <a:lnTo>
                    <a:pt x="16142" y="47086"/>
                  </a:lnTo>
                  <a:lnTo>
                    <a:pt x="16339" y="46171"/>
                  </a:lnTo>
                  <a:lnTo>
                    <a:pt x="16567" y="45060"/>
                  </a:lnTo>
                  <a:lnTo>
                    <a:pt x="16698" y="44047"/>
                  </a:lnTo>
                  <a:lnTo>
                    <a:pt x="16731" y="43655"/>
                  </a:lnTo>
                  <a:lnTo>
                    <a:pt x="16698" y="43459"/>
                  </a:lnTo>
                  <a:lnTo>
                    <a:pt x="16665" y="43525"/>
                  </a:lnTo>
                  <a:lnTo>
                    <a:pt x="16992" y="39146"/>
                  </a:lnTo>
                  <a:lnTo>
                    <a:pt x="17384" y="33036"/>
                  </a:lnTo>
                  <a:lnTo>
                    <a:pt x="18266" y="18495"/>
                  </a:lnTo>
                  <a:lnTo>
                    <a:pt x="19345"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2a31f37c3fd_2_26"/>
            <p:cNvSpPr/>
            <p:nvPr/>
          </p:nvSpPr>
          <p:spPr>
            <a:xfrm>
              <a:off x="4017665" y="3725696"/>
              <a:ext cx="189881" cy="1006578"/>
            </a:xfrm>
            <a:custGeom>
              <a:rect b="b" l="l" r="r" t="t"/>
              <a:pathLst>
                <a:path extrusionOk="0" h="58556" w="11046">
                  <a:moveTo>
                    <a:pt x="11045" y="1"/>
                  </a:moveTo>
                  <a:lnTo>
                    <a:pt x="687" y="426"/>
                  </a:lnTo>
                  <a:lnTo>
                    <a:pt x="818" y="2288"/>
                  </a:lnTo>
                  <a:lnTo>
                    <a:pt x="1046" y="4641"/>
                  </a:lnTo>
                  <a:lnTo>
                    <a:pt x="1373" y="7386"/>
                  </a:lnTo>
                  <a:lnTo>
                    <a:pt x="1700" y="10457"/>
                  </a:lnTo>
                  <a:lnTo>
                    <a:pt x="2549" y="17221"/>
                  </a:lnTo>
                  <a:lnTo>
                    <a:pt x="3432" y="24344"/>
                  </a:lnTo>
                  <a:lnTo>
                    <a:pt x="4281" y="31206"/>
                  </a:lnTo>
                  <a:lnTo>
                    <a:pt x="4967" y="37186"/>
                  </a:lnTo>
                  <a:lnTo>
                    <a:pt x="5229" y="39669"/>
                  </a:lnTo>
                  <a:lnTo>
                    <a:pt x="5425" y="41728"/>
                  </a:lnTo>
                  <a:lnTo>
                    <a:pt x="5523" y="43231"/>
                  </a:lnTo>
                  <a:lnTo>
                    <a:pt x="5523" y="43754"/>
                  </a:lnTo>
                  <a:lnTo>
                    <a:pt x="5490" y="44146"/>
                  </a:lnTo>
                  <a:lnTo>
                    <a:pt x="5392" y="44799"/>
                  </a:lnTo>
                  <a:lnTo>
                    <a:pt x="5196" y="45486"/>
                  </a:lnTo>
                  <a:lnTo>
                    <a:pt x="4935" y="46270"/>
                  </a:lnTo>
                  <a:lnTo>
                    <a:pt x="4641" y="47054"/>
                  </a:lnTo>
                  <a:lnTo>
                    <a:pt x="3922" y="48753"/>
                  </a:lnTo>
                  <a:lnTo>
                    <a:pt x="3203" y="50420"/>
                  </a:lnTo>
                  <a:lnTo>
                    <a:pt x="3301" y="50028"/>
                  </a:lnTo>
                  <a:lnTo>
                    <a:pt x="3301" y="50028"/>
                  </a:lnTo>
                  <a:lnTo>
                    <a:pt x="2615" y="51335"/>
                  </a:lnTo>
                  <a:lnTo>
                    <a:pt x="1929" y="52707"/>
                  </a:lnTo>
                  <a:lnTo>
                    <a:pt x="1210" y="54275"/>
                  </a:lnTo>
                  <a:lnTo>
                    <a:pt x="883" y="55092"/>
                  </a:lnTo>
                  <a:lnTo>
                    <a:pt x="556" y="55877"/>
                  </a:lnTo>
                  <a:lnTo>
                    <a:pt x="327" y="56595"/>
                  </a:lnTo>
                  <a:lnTo>
                    <a:pt x="131" y="57216"/>
                  </a:lnTo>
                  <a:lnTo>
                    <a:pt x="33" y="57772"/>
                  </a:lnTo>
                  <a:lnTo>
                    <a:pt x="1" y="58001"/>
                  </a:lnTo>
                  <a:lnTo>
                    <a:pt x="33" y="58197"/>
                  </a:lnTo>
                  <a:lnTo>
                    <a:pt x="66" y="58360"/>
                  </a:lnTo>
                  <a:lnTo>
                    <a:pt x="131" y="58458"/>
                  </a:lnTo>
                  <a:lnTo>
                    <a:pt x="229" y="58523"/>
                  </a:lnTo>
                  <a:lnTo>
                    <a:pt x="360" y="58556"/>
                  </a:lnTo>
                  <a:lnTo>
                    <a:pt x="491" y="58556"/>
                  </a:lnTo>
                  <a:lnTo>
                    <a:pt x="622" y="58491"/>
                  </a:lnTo>
                  <a:lnTo>
                    <a:pt x="948" y="58295"/>
                  </a:lnTo>
                  <a:lnTo>
                    <a:pt x="1340" y="58033"/>
                  </a:lnTo>
                  <a:lnTo>
                    <a:pt x="1798" y="57641"/>
                  </a:lnTo>
                  <a:lnTo>
                    <a:pt x="2288" y="57151"/>
                  </a:lnTo>
                  <a:lnTo>
                    <a:pt x="2843" y="56595"/>
                  </a:lnTo>
                  <a:lnTo>
                    <a:pt x="3399" y="55975"/>
                  </a:lnTo>
                  <a:lnTo>
                    <a:pt x="3987" y="55288"/>
                  </a:lnTo>
                  <a:lnTo>
                    <a:pt x="4608" y="54570"/>
                  </a:lnTo>
                  <a:lnTo>
                    <a:pt x="5196" y="53818"/>
                  </a:lnTo>
                  <a:lnTo>
                    <a:pt x="5817" y="53034"/>
                  </a:lnTo>
                  <a:lnTo>
                    <a:pt x="6372" y="52250"/>
                  </a:lnTo>
                  <a:lnTo>
                    <a:pt x="6928" y="51433"/>
                  </a:lnTo>
                  <a:lnTo>
                    <a:pt x="7451" y="50648"/>
                  </a:lnTo>
                  <a:lnTo>
                    <a:pt x="7941" y="49897"/>
                  </a:lnTo>
                  <a:lnTo>
                    <a:pt x="8333" y="49145"/>
                  </a:lnTo>
                  <a:lnTo>
                    <a:pt x="8529" y="48884"/>
                  </a:lnTo>
                  <a:lnTo>
                    <a:pt x="8725" y="48590"/>
                  </a:lnTo>
                  <a:lnTo>
                    <a:pt x="8921" y="48198"/>
                  </a:lnTo>
                  <a:lnTo>
                    <a:pt x="9150" y="47740"/>
                  </a:lnTo>
                  <a:lnTo>
                    <a:pt x="9379" y="47218"/>
                  </a:lnTo>
                  <a:lnTo>
                    <a:pt x="9542" y="46662"/>
                  </a:lnTo>
                  <a:lnTo>
                    <a:pt x="9575" y="46368"/>
                  </a:lnTo>
                  <a:lnTo>
                    <a:pt x="9607" y="46107"/>
                  </a:lnTo>
                  <a:lnTo>
                    <a:pt x="9771" y="45420"/>
                  </a:lnTo>
                  <a:lnTo>
                    <a:pt x="9869" y="44767"/>
                  </a:lnTo>
                  <a:lnTo>
                    <a:pt x="9869" y="44244"/>
                  </a:lnTo>
                  <a:lnTo>
                    <a:pt x="9836" y="44048"/>
                  </a:lnTo>
                  <a:lnTo>
                    <a:pt x="9803" y="43885"/>
                  </a:lnTo>
                  <a:lnTo>
                    <a:pt x="9771" y="43950"/>
                  </a:lnTo>
                  <a:lnTo>
                    <a:pt x="9901" y="42022"/>
                  </a:lnTo>
                  <a:lnTo>
                    <a:pt x="10032" y="39571"/>
                  </a:lnTo>
                  <a:lnTo>
                    <a:pt x="10261" y="33428"/>
                  </a:lnTo>
                  <a:lnTo>
                    <a:pt x="10490" y="26207"/>
                  </a:lnTo>
                  <a:lnTo>
                    <a:pt x="10653" y="18724"/>
                  </a:lnTo>
                  <a:lnTo>
                    <a:pt x="10947" y="5654"/>
                  </a:lnTo>
                  <a:lnTo>
                    <a:pt x="11045"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2a31f37c3fd_2_26"/>
            <p:cNvSpPr/>
            <p:nvPr/>
          </p:nvSpPr>
          <p:spPr>
            <a:xfrm>
              <a:off x="3903076" y="1801327"/>
              <a:ext cx="125848" cy="225825"/>
            </a:xfrm>
            <a:custGeom>
              <a:rect b="b" l="l" r="r" t="t"/>
              <a:pathLst>
                <a:path extrusionOk="0" h="13137" w="7321">
                  <a:moveTo>
                    <a:pt x="6830" y="1"/>
                  </a:moveTo>
                  <a:lnTo>
                    <a:pt x="197" y="3137"/>
                  </a:lnTo>
                  <a:lnTo>
                    <a:pt x="1" y="13136"/>
                  </a:lnTo>
                  <a:lnTo>
                    <a:pt x="1" y="13136"/>
                  </a:lnTo>
                  <a:lnTo>
                    <a:pt x="7320" y="12777"/>
                  </a:lnTo>
                  <a:lnTo>
                    <a:pt x="6830" y="1"/>
                  </a:lnTo>
                  <a:close/>
                </a:path>
              </a:pathLst>
            </a:custGeom>
            <a:solidFill>
              <a:srgbClr val="E0BE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2a31f37c3fd_2_26"/>
            <p:cNvSpPr/>
            <p:nvPr/>
          </p:nvSpPr>
          <p:spPr>
            <a:xfrm>
              <a:off x="3744688" y="1391844"/>
              <a:ext cx="356125" cy="508927"/>
            </a:xfrm>
            <a:custGeom>
              <a:rect b="b" l="l" r="r" t="t"/>
              <a:pathLst>
                <a:path extrusionOk="0" h="29606" w="20717">
                  <a:moveTo>
                    <a:pt x="8104" y="1"/>
                  </a:moveTo>
                  <a:lnTo>
                    <a:pt x="7058" y="66"/>
                  </a:lnTo>
                  <a:lnTo>
                    <a:pt x="6535" y="99"/>
                  </a:lnTo>
                  <a:lnTo>
                    <a:pt x="6045" y="197"/>
                  </a:lnTo>
                  <a:lnTo>
                    <a:pt x="5555" y="295"/>
                  </a:lnTo>
                  <a:lnTo>
                    <a:pt x="5098" y="426"/>
                  </a:lnTo>
                  <a:lnTo>
                    <a:pt x="4608" y="556"/>
                  </a:lnTo>
                  <a:lnTo>
                    <a:pt x="4183" y="720"/>
                  </a:lnTo>
                  <a:lnTo>
                    <a:pt x="3758" y="916"/>
                  </a:lnTo>
                  <a:lnTo>
                    <a:pt x="3333" y="1112"/>
                  </a:lnTo>
                  <a:lnTo>
                    <a:pt x="2974" y="1373"/>
                  </a:lnTo>
                  <a:lnTo>
                    <a:pt x="2582" y="1635"/>
                  </a:lnTo>
                  <a:lnTo>
                    <a:pt x="2255" y="1896"/>
                  </a:lnTo>
                  <a:lnTo>
                    <a:pt x="1928" y="2223"/>
                  </a:lnTo>
                  <a:lnTo>
                    <a:pt x="1634" y="2582"/>
                  </a:lnTo>
                  <a:lnTo>
                    <a:pt x="1373" y="2942"/>
                  </a:lnTo>
                  <a:lnTo>
                    <a:pt x="1144" y="3334"/>
                  </a:lnTo>
                  <a:lnTo>
                    <a:pt x="915" y="3759"/>
                  </a:lnTo>
                  <a:lnTo>
                    <a:pt x="752" y="4216"/>
                  </a:lnTo>
                  <a:lnTo>
                    <a:pt x="588" y="4706"/>
                  </a:lnTo>
                  <a:lnTo>
                    <a:pt x="490" y="5229"/>
                  </a:lnTo>
                  <a:lnTo>
                    <a:pt x="392" y="5785"/>
                  </a:lnTo>
                  <a:lnTo>
                    <a:pt x="327" y="6634"/>
                  </a:lnTo>
                  <a:lnTo>
                    <a:pt x="327" y="7516"/>
                  </a:lnTo>
                  <a:lnTo>
                    <a:pt x="360" y="8399"/>
                  </a:lnTo>
                  <a:lnTo>
                    <a:pt x="425" y="9314"/>
                  </a:lnTo>
                  <a:lnTo>
                    <a:pt x="556" y="11078"/>
                  </a:lnTo>
                  <a:lnTo>
                    <a:pt x="588" y="11960"/>
                  </a:lnTo>
                  <a:lnTo>
                    <a:pt x="556" y="12843"/>
                  </a:lnTo>
                  <a:lnTo>
                    <a:pt x="490" y="13757"/>
                  </a:lnTo>
                  <a:lnTo>
                    <a:pt x="392" y="14607"/>
                  </a:lnTo>
                  <a:lnTo>
                    <a:pt x="164" y="16241"/>
                  </a:lnTo>
                  <a:lnTo>
                    <a:pt x="66" y="17058"/>
                  </a:lnTo>
                  <a:lnTo>
                    <a:pt x="0" y="17875"/>
                  </a:lnTo>
                  <a:lnTo>
                    <a:pt x="0" y="18724"/>
                  </a:lnTo>
                  <a:lnTo>
                    <a:pt x="33" y="19182"/>
                  </a:lnTo>
                  <a:lnTo>
                    <a:pt x="66" y="19639"/>
                  </a:lnTo>
                  <a:lnTo>
                    <a:pt x="196" y="20456"/>
                  </a:lnTo>
                  <a:lnTo>
                    <a:pt x="458" y="21436"/>
                  </a:lnTo>
                  <a:lnTo>
                    <a:pt x="588" y="21959"/>
                  </a:lnTo>
                  <a:lnTo>
                    <a:pt x="784" y="22482"/>
                  </a:lnTo>
                  <a:lnTo>
                    <a:pt x="981" y="23037"/>
                  </a:lnTo>
                  <a:lnTo>
                    <a:pt x="1242" y="23593"/>
                  </a:lnTo>
                  <a:lnTo>
                    <a:pt x="1503" y="24116"/>
                  </a:lnTo>
                  <a:lnTo>
                    <a:pt x="1797" y="24671"/>
                  </a:lnTo>
                  <a:lnTo>
                    <a:pt x="2124" y="25227"/>
                  </a:lnTo>
                  <a:lnTo>
                    <a:pt x="2516" y="25749"/>
                  </a:lnTo>
                  <a:lnTo>
                    <a:pt x="2908" y="26240"/>
                  </a:lnTo>
                  <a:lnTo>
                    <a:pt x="3366" y="26730"/>
                  </a:lnTo>
                  <a:lnTo>
                    <a:pt x="3823" y="27187"/>
                  </a:lnTo>
                  <a:lnTo>
                    <a:pt x="4346" y="27612"/>
                  </a:lnTo>
                  <a:lnTo>
                    <a:pt x="4608" y="27808"/>
                  </a:lnTo>
                  <a:lnTo>
                    <a:pt x="4869" y="28069"/>
                  </a:lnTo>
                  <a:lnTo>
                    <a:pt x="5359" y="28592"/>
                  </a:lnTo>
                  <a:lnTo>
                    <a:pt x="5620" y="28854"/>
                  </a:lnTo>
                  <a:lnTo>
                    <a:pt x="5882" y="29082"/>
                  </a:lnTo>
                  <a:lnTo>
                    <a:pt x="6176" y="29278"/>
                  </a:lnTo>
                  <a:lnTo>
                    <a:pt x="6470" y="29442"/>
                  </a:lnTo>
                  <a:lnTo>
                    <a:pt x="6928" y="29573"/>
                  </a:lnTo>
                  <a:lnTo>
                    <a:pt x="7385" y="29605"/>
                  </a:lnTo>
                  <a:lnTo>
                    <a:pt x="7908" y="29605"/>
                  </a:lnTo>
                  <a:lnTo>
                    <a:pt x="8431" y="29573"/>
                  </a:lnTo>
                  <a:lnTo>
                    <a:pt x="8986" y="29475"/>
                  </a:lnTo>
                  <a:lnTo>
                    <a:pt x="9574" y="29344"/>
                  </a:lnTo>
                  <a:lnTo>
                    <a:pt x="10130" y="29148"/>
                  </a:lnTo>
                  <a:lnTo>
                    <a:pt x="10718" y="28952"/>
                  </a:lnTo>
                  <a:lnTo>
                    <a:pt x="11273" y="28723"/>
                  </a:lnTo>
                  <a:lnTo>
                    <a:pt x="11829" y="28462"/>
                  </a:lnTo>
                  <a:lnTo>
                    <a:pt x="12874" y="27939"/>
                  </a:lnTo>
                  <a:lnTo>
                    <a:pt x="13822" y="27416"/>
                  </a:lnTo>
                  <a:lnTo>
                    <a:pt x="14606" y="26926"/>
                  </a:lnTo>
                  <a:lnTo>
                    <a:pt x="15129" y="26566"/>
                  </a:lnTo>
                  <a:lnTo>
                    <a:pt x="15652" y="26174"/>
                  </a:lnTo>
                  <a:lnTo>
                    <a:pt x="16109" y="25782"/>
                  </a:lnTo>
                  <a:lnTo>
                    <a:pt x="16600" y="25357"/>
                  </a:lnTo>
                  <a:lnTo>
                    <a:pt x="17024" y="24933"/>
                  </a:lnTo>
                  <a:lnTo>
                    <a:pt x="17449" y="24442"/>
                  </a:lnTo>
                  <a:lnTo>
                    <a:pt x="17841" y="23985"/>
                  </a:lnTo>
                  <a:lnTo>
                    <a:pt x="18201" y="23495"/>
                  </a:lnTo>
                  <a:lnTo>
                    <a:pt x="18560" y="22972"/>
                  </a:lnTo>
                  <a:lnTo>
                    <a:pt x="18854" y="22417"/>
                  </a:lnTo>
                  <a:lnTo>
                    <a:pt x="19148" y="21894"/>
                  </a:lnTo>
                  <a:lnTo>
                    <a:pt x="19410" y="21306"/>
                  </a:lnTo>
                  <a:lnTo>
                    <a:pt x="19638" y="20750"/>
                  </a:lnTo>
                  <a:lnTo>
                    <a:pt x="19834" y="20129"/>
                  </a:lnTo>
                  <a:lnTo>
                    <a:pt x="20030" y="19541"/>
                  </a:lnTo>
                  <a:lnTo>
                    <a:pt x="20161" y="18920"/>
                  </a:lnTo>
                  <a:lnTo>
                    <a:pt x="20325" y="18038"/>
                  </a:lnTo>
                  <a:lnTo>
                    <a:pt x="20455" y="17188"/>
                  </a:lnTo>
                  <a:lnTo>
                    <a:pt x="20553" y="16339"/>
                  </a:lnTo>
                  <a:lnTo>
                    <a:pt x="20619" y="15489"/>
                  </a:lnTo>
                  <a:lnTo>
                    <a:pt x="20684" y="14672"/>
                  </a:lnTo>
                  <a:lnTo>
                    <a:pt x="20717" y="13855"/>
                  </a:lnTo>
                  <a:lnTo>
                    <a:pt x="20717" y="13071"/>
                  </a:lnTo>
                  <a:lnTo>
                    <a:pt x="20684" y="12287"/>
                  </a:lnTo>
                  <a:lnTo>
                    <a:pt x="20651" y="11535"/>
                  </a:lnTo>
                  <a:lnTo>
                    <a:pt x="20553" y="10784"/>
                  </a:lnTo>
                  <a:lnTo>
                    <a:pt x="20488" y="10065"/>
                  </a:lnTo>
                  <a:lnTo>
                    <a:pt x="20357" y="9346"/>
                  </a:lnTo>
                  <a:lnTo>
                    <a:pt x="20227" y="8660"/>
                  </a:lnTo>
                  <a:lnTo>
                    <a:pt x="20030" y="8007"/>
                  </a:lnTo>
                  <a:lnTo>
                    <a:pt x="19867" y="7353"/>
                  </a:lnTo>
                  <a:lnTo>
                    <a:pt x="19638" y="6732"/>
                  </a:lnTo>
                  <a:lnTo>
                    <a:pt x="19410" y="6144"/>
                  </a:lnTo>
                  <a:lnTo>
                    <a:pt x="19148" y="5556"/>
                  </a:lnTo>
                  <a:lnTo>
                    <a:pt x="18887" y="5033"/>
                  </a:lnTo>
                  <a:lnTo>
                    <a:pt x="18593" y="4510"/>
                  </a:lnTo>
                  <a:lnTo>
                    <a:pt x="18266" y="4020"/>
                  </a:lnTo>
                  <a:lnTo>
                    <a:pt x="17939" y="3530"/>
                  </a:lnTo>
                  <a:lnTo>
                    <a:pt x="17580" y="3105"/>
                  </a:lnTo>
                  <a:lnTo>
                    <a:pt x="17188" y="2713"/>
                  </a:lnTo>
                  <a:lnTo>
                    <a:pt x="16796" y="2321"/>
                  </a:lnTo>
                  <a:lnTo>
                    <a:pt x="16403" y="1961"/>
                  </a:lnTo>
                  <a:lnTo>
                    <a:pt x="15946" y="1667"/>
                  </a:lnTo>
                  <a:lnTo>
                    <a:pt x="15489" y="1373"/>
                  </a:lnTo>
                  <a:lnTo>
                    <a:pt x="15031" y="1145"/>
                  </a:lnTo>
                  <a:lnTo>
                    <a:pt x="14541" y="916"/>
                  </a:lnTo>
                  <a:lnTo>
                    <a:pt x="14051" y="752"/>
                  </a:lnTo>
                  <a:lnTo>
                    <a:pt x="13528" y="589"/>
                  </a:lnTo>
                  <a:lnTo>
                    <a:pt x="12450" y="360"/>
                  </a:lnTo>
                  <a:lnTo>
                    <a:pt x="11339" y="197"/>
                  </a:lnTo>
                  <a:lnTo>
                    <a:pt x="10260" y="66"/>
                  </a:lnTo>
                  <a:lnTo>
                    <a:pt x="9182"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2a31f37c3fd_2_26"/>
            <p:cNvSpPr/>
            <p:nvPr/>
          </p:nvSpPr>
          <p:spPr>
            <a:xfrm>
              <a:off x="4069338" y="1624390"/>
              <a:ext cx="93823" cy="105615"/>
            </a:xfrm>
            <a:custGeom>
              <a:rect b="b" l="l" r="r" t="t"/>
              <a:pathLst>
                <a:path extrusionOk="0" h="6144" w="5458">
                  <a:moveTo>
                    <a:pt x="4249" y="1"/>
                  </a:moveTo>
                  <a:lnTo>
                    <a:pt x="3889" y="33"/>
                  </a:lnTo>
                  <a:lnTo>
                    <a:pt x="3562" y="164"/>
                  </a:lnTo>
                  <a:lnTo>
                    <a:pt x="3170" y="327"/>
                  </a:lnTo>
                  <a:lnTo>
                    <a:pt x="2811" y="556"/>
                  </a:lnTo>
                  <a:lnTo>
                    <a:pt x="2452" y="850"/>
                  </a:lnTo>
                  <a:lnTo>
                    <a:pt x="2092" y="1210"/>
                  </a:lnTo>
                  <a:lnTo>
                    <a:pt x="1765" y="1635"/>
                  </a:lnTo>
                  <a:lnTo>
                    <a:pt x="1537" y="2059"/>
                  </a:lnTo>
                  <a:lnTo>
                    <a:pt x="1308" y="2549"/>
                  </a:lnTo>
                  <a:lnTo>
                    <a:pt x="1014" y="3138"/>
                  </a:lnTo>
                  <a:lnTo>
                    <a:pt x="720" y="3824"/>
                  </a:lnTo>
                  <a:lnTo>
                    <a:pt x="426" y="4575"/>
                  </a:lnTo>
                  <a:lnTo>
                    <a:pt x="164" y="5360"/>
                  </a:lnTo>
                  <a:lnTo>
                    <a:pt x="99" y="5752"/>
                  </a:lnTo>
                  <a:lnTo>
                    <a:pt x="1" y="6144"/>
                  </a:lnTo>
                  <a:lnTo>
                    <a:pt x="654" y="5980"/>
                  </a:lnTo>
                  <a:lnTo>
                    <a:pt x="1373" y="5752"/>
                  </a:lnTo>
                  <a:lnTo>
                    <a:pt x="1733" y="5588"/>
                  </a:lnTo>
                  <a:lnTo>
                    <a:pt x="2092" y="5425"/>
                  </a:lnTo>
                  <a:lnTo>
                    <a:pt x="2452" y="5229"/>
                  </a:lnTo>
                  <a:lnTo>
                    <a:pt x="2811" y="5033"/>
                  </a:lnTo>
                  <a:lnTo>
                    <a:pt x="3170" y="4771"/>
                  </a:lnTo>
                  <a:lnTo>
                    <a:pt x="3497" y="4510"/>
                  </a:lnTo>
                  <a:lnTo>
                    <a:pt x="3857" y="4183"/>
                  </a:lnTo>
                  <a:lnTo>
                    <a:pt x="4151" y="3856"/>
                  </a:lnTo>
                  <a:lnTo>
                    <a:pt x="4445" y="3497"/>
                  </a:lnTo>
                  <a:lnTo>
                    <a:pt x="4739" y="3072"/>
                  </a:lnTo>
                  <a:lnTo>
                    <a:pt x="5000" y="2615"/>
                  </a:lnTo>
                  <a:lnTo>
                    <a:pt x="5229" y="2125"/>
                  </a:lnTo>
                  <a:lnTo>
                    <a:pt x="5392" y="1667"/>
                  </a:lnTo>
                  <a:lnTo>
                    <a:pt x="5458" y="1242"/>
                  </a:lnTo>
                  <a:lnTo>
                    <a:pt x="5458" y="916"/>
                  </a:lnTo>
                  <a:lnTo>
                    <a:pt x="5425" y="752"/>
                  </a:lnTo>
                  <a:lnTo>
                    <a:pt x="5392" y="622"/>
                  </a:lnTo>
                  <a:lnTo>
                    <a:pt x="5327" y="491"/>
                  </a:lnTo>
                  <a:lnTo>
                    <a:pt x="5262" y="360"/>
                  </a:lnTo>
                  <a:lnTo>
                    <a:pt x="5066" y="197"/>
                  </a:lnTo>
                  <a:lnTo>
                    <a:pt x="4837" y="66"/>
                  </a:lnTo>
                  <a:lnTo>
                    <a:pt x="4543"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2a31f37c3fd_2_26"/>
            <p:cNvSpPr/>
            <p:nvPr/>
          </p:nvSpPr>
          <p:spPr>
            <a:xfrm>
              <a:off x="3833990" y="1639552"/>
              <a:ext cx="41583" cy="112371"/>
            </a:xfrm>
            <a:custGeom>
              <a:rect b="b" l="l" r="r" t="t"/>
              <a:pathLst>
                <a:path extrusionOk="0" h="6537" w="2419">
                  <a:moveTo>
                    <a:pt x="1994" y="1"/>
                  </a:moveTo>
                  <a:lnTo>
                    <a:pt x="1994" y="99"/>
                  </a:lnTo>
                  <a:lnTo>
                    <a:pt x="1961" y="393"/>
                  </a:lnTo>
                  <a:lnTo>
                    <a:pt x="1961" y="1406"/>
                  </a:lnTo>
                  <a:lnTo>
                    <a:pt x="1929" y="2942"/>
                  </a:lnTo>
                  <a:lnTo>
                    <a:pt x="1863" y="3857"/>
                  </a:lnTo>
                  <a:lnTo>
                    <a:pt x="1765" y="4837"/>
                  </a:lnTo>
                  <a:lnTo>
                    <a:pt x="1765" y="4870"/>
                  </a:lnTo>
                  <a:lnTo>
                    <a:pt x="1733" y="4837"/>
                  </a:lnTo>
                  <a:lnTo>
                    <a:pt x="1340" y="4576"/>
                  </a:lnTo>
                  <a:lnTo>
                    <a:pt x="1144" y="4412"/>
                  </a:lnTo>
                  <a:lnTo>
                    <a:pt x="948" y="4281"/>
                  </a:lnTo>
                  <a:lnTo>
                    <a:pt x="785" y="4216"/>
                  </a:lnTo>
                  <a:lnTo>
                    <a:pt x="622" y="4216"/>
                  </a:lnTo>
                  <a:lnTo>
                    <a:pt x="425" y="4249"/>
                  </a:lnTo>
                  <a:lnTo>
                    <a:pt x="295" y="4314"/>
                  </a:lnTo>
                  <a:lnTo>
                    <a:pt x="164" y="4445"/>
                  </a:lnTo>
                  <a:lnTo>
                    <a:pt x="99" y="4543"/>
                  </a:lnTo>
                  <a:lnTo>
                    <a:pt x="33" y="4706"/>
                  </a:lnTo>
                  <a:lnTo>
                    <a:pt x="1" y="4837"/>
                  </a:lnTo>
                  <a:lnTo>
                    <a:pt x="33" y="5098"/>
                  </a:lnTo>
                  <a:lnTo>
                    <a:pt x="131" y="5294"/>
                  </a:lnTo>
                  <a:lnTo>
                    <a:pt x="229" y="5491"/>
                  </a:lnTo>
                  <a:lnTo>
                    <a:pt x="327" y="5621"/>
                  </a:lnTo>
                  <a:lnTo>
                    <a:pt x="556" y="5883"/>
                  </a:lnTo>
                  <a:lnTo>
                    <a:pt x="752" y="6079"/>
                  </a:lnTo>
                  <a:lnTo>
                    <a:pt x="1144" y="6340"/>
                  </a:lnTo>
                  <a:lnTo>
                    <a:pt x="1373" y="6503"/>
                  </a:lnTo>
                  <a:lnTo>
                    <a:pt x="1471" y="6536"/>
                  </a:lnTo>
                  <a:lnTo>
                    <a:pt x="1504" y="6503"/>
                  </a:lnTo>
                  <a:lnTo>
                    <a:pt x="1504" y="6471"/>
                  </a:lnTo>
                  <a:lnTo>
                    <a:pt x="1438" y="6405"/>
                  </a:lnTo>
                  <a:lnTo>
                    <a:pt x="1275" y="6209"/>
                  </a:lnTo>
                  <a:lnTo>
                    <a:pt x="981" y="5850"/>
                  </a:lnTo>
                  <a:lnTo>
                    <a:pt x="654" y="5392"/>
                  </a:lnTo>
                  <a:lnTo>
                    <a:pt x="491" y="5131"/>
                  </a:lnTo>
                  <a:lnTo>
                    <a:pt x="458" y="5000"/>
                  </a:lnTo>
                  <a:lnTo>
                    <a:pt x="458" y="4870"/>
                  </a:lnTo>
                  <a:lnTo>
                    <a:pt x="491" y="4772"/>
                  </a:lnTo>
                  <a:lnTo>
                    <a:pt x="556" y="4706"/>
                  </a:lnTo>
                  <a:lnTo>
                    <a:pt x="622" y="4674"/>
                  </a:lnTo>
                  <a:lnTo>
                    <a:pt x="720" y="4706"/>
                  </a:lnTo>
                  <a:lnTo>
                    <a:pt x="1046" y="4968"/>
                  </a:lnTo>
                  <a:lnTo>
                    <a:pt x="1406" y="5262"/>
                  </a:lnTo>
                  <a:lnTo>
                    <a:pt x="2157" y="5817"/>
                  </a:lnTo>
                  <a:lnTo>
                    <a:pt x="2223" y="5360"/>
                  </a:lnTo>
                  <a:lnTo>
                    <a:pt x="2288" y="4902"/>
                  </a:lnTo>
                  <a:lnTo>
                    <a:pt x="2386" y="3889"/>
                  </a:lnTo>
                  <a:lnTo>
                    <a:pt x="2419" y="2974"/>
                  </a:lnTo>
                  <a:lnTo>
                    <a:pt x="2386" y="2125"/>
                  </a:lnTo>
                  <a:lnTo>
                    <a:pt x="2321" y="1406"/>
                  </a:lnTo>
                  <a:lnTo>
                    <a:pt x="2255" y="818"/>
                  </a:lnTo>
                  <a:lnTo>
                    <a:pt x="2190" y="360"/>
                  </a:lnTo>
                  <a:lnTo>
                    <a:pt x="2092" y="66"/>
                  </a:lnTo>
                  <a:lnTo>
                    <a:pt x="2059"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2a31f37c3fd_2_26"/>
            <p:cNvSpPr/>
            <p:nvPr/>
          </p:nvSpPr>
          <p:spPr>
            <a:xfrm>
              <a:off x="4094625" y="1649677"/>
              <a:ext cx="52808" cy="41015"/>
            </a:xfrm>
            <a:custGeom>
              <a:rect b="b" l="l" r="r" t="t"/>
              <a:pathLst>
                <a:path extrusionOk="0" h="2386" w="3072">
                  <a:moveTo>
                    <a:pt x="2876" y="0"/>
                  </a:moveTo>
                  <a:lnTo>
                    <a:pt x="2712" y="65"/>
                  </a:lnTo>
                  <a:lnTo>
                    <a:pt x="2484" y="164"/>
                  </a:lnTo>
                  <a:lnTo>
                    <a:pt x="1928" y="458"/>
                  </a:lnTo>
                  <a:lnTo>
                    <a:pt x="1634" y="654"/>
                  </a:lnTo>
                  <a:lnTo>
                    <a:pt x="1307" y="882"/>
                  </a:lnTo>
                  <a:lnTo>
                    <a:pt x="981" y="1144"/>
                  </a:lnTo>
                  <a:lnTo>
                    <a:pt x="719" y="1405"/>
                  </a:lnTo>
                  <a:lnTo>
                    <a:pt x="294" y="1863"/>
                  </a:lnTo>
                  <a:lnTo>
                    <a:pt x="131" y="2026"/>
                  </a:lnTo>
                  <a:lnTo>
                    <a:pt x="33" y="2189"/>
                  </a:lnTo>
                  <a:lnTo>
                    <a:pt x="0" y="2320"/>
                  </a:lnTo>
                  <a:lnTo>
                    <a:pt x="0" y="2385"/>
                  </a:lnTo>
                  <a:lnTo>
                    <a:pt x="66" y="2385"/>
                  </a:lnTo>
                  <a:lnTo>
                    <a:pt x="164" y="2353"/>
                  </a:lnTo>
                  <a:lnTo>
                    <a:pt x="523" y="2124"/>
                  </a:lnTo>
                  <a:lnTo>
                    <a:pt x="1634" y="1307"/>
                  </a:lnTo>
                  <a:lnTo>
                    <a:pt x="2680" y="490"/>
                  </a:lnTo>
                  <a:lnTo>
                    <a:pt x="3006" y="196"/>
                  </a:lnTo>
                  <a:lnTo>
                    <a:pt x="3072" y="98"/>
                  </a:lnTo>
                  <a:lnTo>
                    <a:pt x="3072" y="33"/>
                  </a:lnTo>
                  <a:lnTo>
                    <a:pt x="3006"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2a31f37c3fd_2_26"/>
            <p:cNvSpPr/>
            <p:nvPr/>
          </p:nvSpPr>
          <p:spPr>
            <a:xfrm>
              <a:off x="4112588" y="1667090"/>
              <a:ext cx="9575" cy="29773"/>
            </a:xfrm>
            <a:custGeom>
              <a:rect b="b" l="l" r="r" t="t"/>
              <a:pathLst>
                <a:path extrusionOk="0" h="1732" w="557">
                  <a:moveTo>
                    <a:pt x="295" y="0"/>
                  </a:moveTo>
                  <a:lnTo>
                    <a:pt x="262" y="65"/>
                  </a:lnTo>
                  <a:lnTo>
                    <a:pt x="164" y="229"/>
                  </a:lnTo>
                  <a:lnTo>
                    <a:pt x="99" y="490"/>
                  </a:lnTo>
                  <a:lnTo>
                    <a:pt x="34" y="817"/>
                  </a:lnTo>
                  <a:lnTo>
                    <a:pt x="1" y="1176"/>
                  </a:lnTo>
                  <a:lnTo>
                    <a:pt x="1" y="1438"/>
                  </a:lnTo>
                  <a:lnTo>
                    <a:pt x="34" y="1634"/>
                  </a:lnTo>
                  <a:lnTo>
                    <a:pt x="66" y="1699"/>
                  </a:lnTo>
                  <a:lnTo>
                    <a:pt x="132" y="1732"/>
                  </a:lnTo>
                  <a:lnTo>
                    <a:pt x="164" y="1732"/>
                  </a:lnTo>
                  <a:lnTo>
                    <a:pt x="230" y="1699"/>
                  </a:lnTo>
                  <a:lnTo>
                    <a:pt x="360" y="1503"/>
                  </a:lnTo>
                  <a:lnTo>
                    <a:pt x="491" y="1242"/>
                  </a:lnTo>
                  <a:lnTo>
                    <a:pt x="556" y="915"/>
                  </a:lnTo>
                  <a:lnTo>
                    <a:pt x="556" y="556"/>
                  </a:lnTo>
                  <a:lnTo>
                    <a:pt x="524" y="261"/>
                  </a:lnTo>
                  <a:lnTo>
                    <a:pt x="458" y="65"/>
                  </a:lnTo>
                  <a:lnTo>
                    <a:pt x="426"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2a31f37c3fd_2_26"/>
            <p:cNvSpPr/>
            <p:nvPr/>
          </p:nvSpPr>
          <p:spPr>
            <a:xfrm>
              <a:off x="3736815" y="1634498"/>
              <a:ext cx="92138" cy="62365"/>
            </a:xfrm>
            <a:custGeom>
              <a:rect b="b" l="l" r="r" t="t"/>
              <a:pathLst>
                <a:path extrusionOk="0" h="3628" w="5360">
                  <a:moveTo>
                    <a:pt x="33" y="1"/>
                  </a:moveTo>
                  <a:lnTo>
                    <a:pt x="33" y="34"/>
                  </a:lnTo>
                  <a:lnTo>
                    <a:pt x="1" y="99"/>
                  </a:lnTo>
                  <a:lnTo>
                    <a:pt x="33" y="197"/>
                  </a:lnTo>
                  <a:lnTo>
                    <a:pt x="99" y="328"/>
                  </a:lnTo>
                  <a:lnTo>
                    <a:pt x="197" y="458"/>
                  </a:lnTo>
                  <a:lnTo>
                    <a:pt x="328" y="622"/>
                  </a:lnTo>
                  <a:lnTo>
                    <a:pt x="524" y="752"/>
                  </a:lnTo>
                  <a:lnTo>
                    <a:pt x="752" y="850"/>
                  </a:lnTo>
                  <a:lnTo>
                    <a:pt x="1014" y="948"/>
                  </a:lnTo>
                  <a:lnTo>
                    <a:pt x="1308" y="1014"/>
                  </a:lnTo>
                  <a:lnTo>
                    <a:pt x="1929" y="1112"/>
                  </a:lnTo>
                  <a:lnTo>
                    <a:pt x="2582" y="1210"/>
                  </a:lnTo>
                  <a:lnTo>
                    <a:pt x="3236" y="1341"/>
                  </a:lnTo>
                  <a:lnTo>
                    <a:pt x="3530" y="1406"/>
                  </a:lnTo>
                  <a:lnTo>
                    <a:pt x="3824" y="1537"/>
                  </a:lnTo>
                  <a:lnTo>
                    <a:pt x="4053" y="1667"/>
                  </a:lnTo>
                  <a:lnTo>
                    <a:pt x="4281" y="1863"/>
                  </a:lnTo>
                  <a:lnTo>
                    <a:pt x="4445" y="2059"/>
                  </a:lnTo>
                  <a:lnTo>
                    <a:pt x="4608" y="2256"/>
                  </a:lnTo>
                  <a:lnTo>
                    <a:pt x="4739" y="2452"/>
                  </a:lnTo>
                  <a:lnTo>
                    <a:pt x="4837" y="2680"/>
                  </a:lnTo>
                  <a:lnTo>
                    <a:pt x="5066" y="3366"/>
                  </a:lnTo>
                  <a:lnTo>
                    <a:pt x="5164" y="3563"/>
                  </a:lnTo>
                  <a:lnTo>
                    <a:pt x="5196" y="3595"/>
                  </a:lnTo>
                  <a:lnTo>
                    <a:pt x="5229" y="3628"/>
                  </a:lnTo>
                  <a:lnTo>
                    <a:pt x="5262" y="3595"/>
                  </a:lnTo>
                  <a:lnTo>
                    <a:pt x="5294" y="3530"/>
                  </a:lnTo>
                  <a:lnTo>
                    <a:pt x="5360" y="3334"/>
                  </a:lnTo>
                  <a:lnTo>
                    <a:pt x="5360" y="2974"/>
                  </a:lnTo>
                  <a:lnTo>
                    <a:pt x="5294" y="2517"/>
                  </a:lnTo>
                  <a:lnTo>
                    <a:pt x="5229" y="2256"/>
                  </a:lnTo>
                  <a:lnTo>
                    <a:pt x="5131" y="1961"/>
                  </a:lnTo>
                  <a:lnTo>
                    <a:pt x="4968" y="1700"/>
                  </a:lnTo>
                  <a:lnTo>
                    <a:pt x="4739" y="1406"/>
                  </a:lnTo>
                  <a:lnTo>
                    <a:pt x="4477" y="1145"/>
                  </a:lnTo>
                  <a:lnTo>
                    <a:pt x="4151" y="916"/>
                  </a:lnTo>
                  <a:lnTo>
                    <a:pt x="3791" y="752"/>
                  </a:lnTo>
                  <a:lnTo>
                    <a:pt x="3399" y="622"/>
                  </a:lnTo>
                  <a:lnTo>
                    <a:pt x="3007" y="556"/>
                  </a:lnTo>
                  <a:lnTo>
                    <a:pt x="2648" y="524"/>
                  </a:lnTo>
                  <a:lnTo>
                    <a:pt x="1961" y="458"/>
                  </a:lnTo>
                  <a:lnTo>
                    <a:pt x="1406" y="458"/>
                  </a:lnTo>
                  <a:lnTo>
                    <a:pt x="1144" y="426"/>
                  </a:lnTo>
                  <a:lnTo>
                    <a:pt x="916" y="393"/>
                  </a:lnTo>
                  <a:lnTo>
                    <a:pt x="720" y="328"/>
                  </a:lnTo>
                  <a:lnTo>
                    <a:pt x="556" y="262"/>
                  </a:lnTo>
                  <a:lnTo>
                    <a:pt x="295" y="132"/>
                  </a:lnTo>
                  <a:lnTo>
                    <a:pt x="131" y="34"/>
                  </a:lnTo>
                  <a:lnTo>
                    <a:pt x="9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2a31f37c3fd_2_26"/>
            <p:cNvSpPr/>
            <p:nvPr/>
          </p:nvSpPr>
          <p:spPr>
            <a:xfrm>
              <a:off x="3923309" y="1654163"/>
              <a:ext cx="115156" cy="48321"/>
            </a:xfrm>
            <a:custGeom>
              <a:rect b="b" l="l" r="r" t="t"/>
              <a:pathLst>
                <a:path extrusionOk="0" h="2811" w="6699">
                  <a:moveTo>
                    <a:pt x="2810" y="1"/>
                  </a:moveTo>
                  <a:lnTo>
                    <a:pt x="2385" y="33"/>
                  </a:lnTo>
                  <a:lnTo>
                    <a:pt x="1928" y="131"/>
                  </a:lnTo>
                  <a:lnTo>
                    <a:pt x="1503" y="295"/>
                  </a:lnTo>
                  <a:lnTo>
                    <a:pt x="1340" y="393"/>
                  </a:lnTo>
                  <a:lnTo>
                    <a:pt x="1144" y="491"/>
                  </a:lnTo>
                  <a:lnTo>
                    <a:pt x="850" y="752"/>
                  </a:lnTo>
                  <a:lnTo>
                    <a:pt x="588" y="1046"/>
                  </a:lnTo>
                  <a:lnTo>
                    <a:pt x="392" y="1308"/>
                  </a:lnTo>
                  <a:lnTo>
                    <a:pt x="262" y="1602"/>
                  </a:lnTo>
                  <a:lnTo>
                    <a:pt x="65" y="2059"/>
                  </a:lnTo>
                  <a:lnTo>
                    <a:pt x="0" y="2451"/>
                  </a:lnTo>
                  <a:lnTo>
                    <a:pt x="0" y="2713"/>
                  </a:lnTo>
                  <a:lnTo>
                    <a:pt x="0" y="2778"/>
                  </a:lnTo>
                  <a:lnTo>
                    <a:pt x="33" y="2811"/>
                  </a:lnTo>
                  <a:lnTo>
                    <a:pt x="98" y="2811"/>
                  </a:lnTo>
                  <a:lnTo>
                    <a:pt x="131" y="2745"/>
                  </a:lnTo>
                  <a:lnTo>
                    <a:pt x="294" y="2549"/>
                  </a:lnTo>
                  <a:lnTo>
                    <a:pt x="752" y="1863"/>
                  </a:lnTo>
                  <a:lnTo>
                    <a:pt x="915" y="1667"/>
                  </a:lnTo>
                  <a:lnTo>
                    <a:pt x="1078" y="1471"/>
                  </a:lnTo>
                  <a:lnTo>
                    <a:pt x="1307" y="1275"/>
                  </a:lnTo>
                  <a:lnTo>
                    <a:pt x="1536" y="1112"/>
                  </a:lnTo>
                  <a:lnTo>
                    <a:pt x="1830" y="981"/>
                  </a:lnTo>
                  <a:lnTo>
                    <a:pt x="2124" y="883"/>
                  </a:lnTo>
                  <a:lnTo>
                    <a:pt x="2451" y="817"/>
                  </a:lnTo>
                  <a:lnTo>
                    <a:pt x="2843" y="817"/>
                  </a:lnTo>
                  <a:lnTo>
                    <a:pt x="3594" y="850"/>
                  </a:lnTo>
                  <a:lnTo>
                    <a:pt x="4313" y="915"/>
                  </a:lnTo>
                  <a:lnTo>
                    <a:pt x="5032" y="981"/>
                  </a:lnTo>
                  <a:lnTo>
                    <a:pt x="5359" y="948"/>
                  </a:lnTo>
                  <a:lnTo>
                    <a:pt x="5653" y="915"/>
                  </a:lnTo>
                  <a:lnTo>
                    <a:pt x="5947" y="850"/>
                  </a:lnTo>
                  <a:lnTo>
                    <a:pt x="6176" y="752"/>
                  </a:lnTo>
                  <a:lnTo>
                    <a:pt x="6372" y="621"/>
                  </a:lnTo>
                  <a:lnTo>
                    <a:pt x="6535" y="491"/>
                  </a:lnTo>
                  <a:lnTo>
                    <a:pt x="6633" y="393"/>
                  </a:lnTo>
                  <a:lnTo>
                    <a:pt x="6666" y="295"/>
                  </a:lnTo>
                  <a:lnTo>
                    <a:pt x="6699" y="197"/>
                  </a:lnTo>
                  <a:lnTo>
                    <a:pt x="6666" y="164"/>
                  </a:lnTo>
                  <a:lnTo>
                    <a:pt x="6568" y="164"/>
                  </a:lnTo>
                  <a:lnTo>
                    <a:pt x="6339" y="262"/>
                  </a:lnTo>
                  <a:lnTo>
                    <a:pt x="6045" y="327"/>
                  </a:lnTo>
                  <a:lnTo>
                    <a:pt x="5849" y="360"/>
                  </a:lnTo>
                  <a:lnTo>
                    <a:pt x="5620" y="360"/>
                  </a:lnTo>
                  <a:lnTo>
                    <a:pt x="5065" y="295"/>
                  </a:lnTo>
                  <a:lnTo>
                    <a:pt x="4411" y="197"/>
                  </a:lnTo>
                  <a:lnTo>
                    <a:pt x="3660" y="66"/>
                  </a:lnTo>
                  <a:lnTo>
                    <a:pt x="3268" y="33"/>
                  </a:lnTo>
                  <a:lnTo>
                    <a:pt x="281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2a31f37c3fd_2_26"/>
            <p:cNvSpPr/>
            <p:nvPr/>
          </p:nvSpPr>
          <p:spPr>
            <a:xfrm>
              <a:off x="3826684" y="1774373"/>
              <a:ext cx="114056" cy="50556"/>
            </a:xfrm>
            <a:custGeom>
              <a:rect b="b" l="l" r="r" t="t"/>
              <a:pathLst>
                <a:path extrusionOk="0" h="2941" w="6635">
                  <a:moveTo>
                    <a:pt x="6634" y="0"/>
                  </a:moveTo>
                  <a:lnTo>
                    <a:pt x="6307" y="131"/>
                  </a:lnTo>
                  <a:lnTo>
                    <a:pt x="5948" y="262"/>
                  </a:lnTo>
                  <a:lnTo>
                    <a:pt x="5131" y="490"/>
                  </a:lnTo>
                  <a:lnTo>
                    <a:pt x="4216" y="686"/>
                  </a:lnTo>
                  <a:lnTo>
                    <a:pt x="3236" y="784"/>
                  </a:lnTo>
                  <a:lnTo>
                    <a:pt x="2288" y="850"/>
                  </a:lnTo>
                  <a:lnTo>
                    <a:pt x="1831" y="882"/>
                  </a:lnTo>
                  <a:lnTo>
                    <a:pt x="1406" y="850"/>
                  </a:lnTo>
                  <a:lnTo>
                    <a:pt x="1014" y="817"/>
                  </a:lnTo>
                  <a:lnTo>
                    <a:pt x="622" y="752"/>
                  </a:lnTo>
                  <a:lnTo>
                    <a:pt x="295" y="654"/>
                  </a:lnTo>
                  <a:lnTo>
                    <a:pt x="34" y="556"/>
                  </a:lnTo>
                  <a:lnTo>
                    <a:pt x="1" y="980"/>
                  </a:lnTo>
                  <a:lnTo>
                    <a:pt x="1" y="1373"/>
                  </a:lnTo>
                  <a:lnTo>
                    <a:pt x="99" y="1732"/>
                  </a:lnTo>
                  <a:lnTo>
                    <a:pt x="262" y="2059"/>
                  </a:lnTo>
                  <a:lnTo>
                    <a:pt x="360" y="2222"/>
                  </a:lnTo>
                  <a:lnTo>
                    <a:pt x="458" y="2353"/>
                  </a:lnTo>
                  <a:lnTo>
                    <a:pt x="589" y="2484"/>
                  </a:lnTo>
                  <a:lnTo>
                    <a:pt x="752" y="2614"/>
                  </a:lnTo>
                  <a:lnTo>
                    <a:pt x="916" y="2712"/>
                  </a:lnTo>
                  <a:lnTo>
                    <a:pt x="1079" y="2778"/>
                  </a:lnTo>
                  <a:lnTo>
                    <a:pt x="1275" y="2843"/>
                  </a:lnTo>
                  <a:lnTo>
                    <a:pt x="1504" y="2908"/>
                  </a:lnTo>
                  <a:lnTo>
                    <a:pt x="1733" y="2908"/>
                  </a:lnTo>
                  <a:lnTo>
                    <a:pt x="1961" y="2941"/>
                  </a:lnTo>
                  <a:lnTo>
                    <a:pt x="2419" y="2876"/>
                  </a:lnTo>
                  <a:lnTo>
                    <a:pt x="2876" y="2745"/>
                  </a:lnTo>
                  <a:lnTo>
                    <a:pt x="3301" y="2582"/>
                  </a:lnTo>
                  <a:lnTo>
                    <a:pt x="3759" y="2320"/>
                  </a:lnTo>
                  <a:lnTo>
                    <a:pt x="4216" y="2059"/>
                  </a:lnTo>
                  <a:lnTo>
                    <a:pt x="4641" y="1732"/>
                  </a:lnTo>
                  <a:lnTo>
                    <a:pt x="5066" y="1405"/>
                  </a:lnTo>
                  <a:lnTo>
                    <a:pt x="5850" y="719"/>
                  </a:lnTo>
                  <a:lnTo>
                    <a:pt x="6634"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2a31f37c3fd_2_26"/>
            <p:cNvSpPr/>
            <p:nvPr/>
          </p:nvSpPr>
          <p:spPr>
            <a:xfrm>
              <a:off x="3814892" y="1763131"/>
              <a:ext cx="128650" cy="32592"/>
            </a:xfrm>
            <a:custGeom>
              <a:rect b="b" l="l" r="r" t="t"/>
              <a:pathLst>
                <a:path extrusionOk="0" h="1896" w="7484">
                  <a:moveTo>
                    <a:pt x="426" y="1"/>
                  </a:moveTo>
                  <a:lnTo>
                    <a:pt x="295" y="66"/>
                  </a:lnTo>
                  <a:lnTo>
                    <a:pt x="164" y="131"/>
                  </a:lnTo>
                  <a:lnTo>
                    <a:pt x="66" y="197"/>
                  </a:lnTo>
                  <a:lnTo>
                    <a:pt x="33" y="327"/>
                  </a:lnTo>
                  <a:lnTo>
                    <a:pt x="1" y="458"/>
                  </a:lnTo>
                  <a:lnTo>
                    <a:pt x="1" y="621"/>
                  </a:lnTo>
                  <a:lnTo>
                    <a:pt x="33" y="818"/>
                  </a:lnTo>
                  <a:lnTo>
                    <a:pt x="99" y="1079"/>
                  </a:lnTo>
                  <a:lnTo>
                    <a:pt x="164" y="1177"/>
                  </a:lnTo>
                  <a:lnTo>
                    <a:pt x="262" y="1308"/>
                  </a:lnTo>
                  <a:lnTo>
                    <a:pt x="360" y="1406"/>
                  </a:lnTo>
                  <a:lnTo>
                    <a:pt x="491" y="1504"/>
                  </a:lnTo>
                  <a:lnTo>
                    <a:pt x="785" y="1634"/>
                  </a:lnTo>
                  <a:lnTo>
                    <a:pt x="1177" y="1765"/>
                  </a:lnTo>
                  <a:lnTo>
                    <a:pt x="1602" y="1830"/>
                  </a:lnTo>
                  <a:lnTo>
                    <a:pt x="2092" y="1863"/>
                  </a:lnTo>
                  <a:lnTo>
                    <a:pt x="2582" y="1896"/>
                  </a:lnTo>
                  <a:lnTo>
                    <a:pt x="3138" y="1863"/>
                  </a:lnTo>
                  <a:lnTo>
                    <a:pt x="3726" y="1798"/>
                  </a:lnTo>
                  <a:lnTo>
                    <a:pt x="4281" y="1700"/>
                  </a:lnTo>
                  <a:lnTo>
                    <a:pt x="4869" y="1569"/>
                  </a:lnTo>
                  <a:lnTo>
                    <a:pt x="5458" y="1438"/>
                  </a:lnTo>
                  <a:lnTo>
                    <a:pt x="6013" y="1242"/>
                  </a:lnTo>
                  <a:lnTo>
                    <a:pt x="6536" y="1046"/>
                  </a:lnTo>
                  <a:lnTo>
                    <a:pt x="7026" y="785"/>
                  </a:lnTo>
                  <a:lnTo>
                    <a:pt x="7483" y="523"/>
                  </a:lnTo>
                  <a:lnTo>
                    <a:pt x="7189" y="621"/>
                  </a:lnTo>
                  <a:lnTo>
                    <a:pt x="6895" y="687"/>
                  </a:lnTo>
                  <a:lnTo>
                    <a:pt x="6569" y="752"/>
                  </a:lnTo>
                  <a:lnTo>
                    <a:pt x="6242" y="785"/>
                  </a:lnTo>
                  <a:lnTo>
                    <a:pt x="5588" y="785"/>
                  </a:lnTo>
                  <a:lnTo>
                    <a:pt x="4902" y="720"/>
                  </a:lnTo>
                  <a:lnTo>
                    <a:pt x="4216" y="621"/>
                  </a:lnTo>
                  <a:lnTo>
                    <a:pt x="3562" y="491"/>
                  </a:lnTo>
                  <a:lnTo>
                    <a:pt x="2288" y="229"/>
                  </a:lnTo>
                  <a:lnTo>
                    <a:pt x="1700" y="99"/>
                  </a:lnTo>
                  <a:lnTo>
                    <a:pt x="1210" y="33"/>
                  </a:lnTo>
                  <a:lnTo>
                    <a:pt x="785" y="1"/>
                  </a:lnTo>
                  <a:close/>
                </a:path>
              </a:pathLst>
            </a:custGeom>
            <a:solidFill>
              <a:srgbClr val="A63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2a31f37c3fd_2_26"/>
            <p:cNvSpPr/>
            <p:nvPr/>
          </p:nvSpPr>
          <p:spPr>
            <a:xfrm>
              <a:off x="3934534" y="1596302"/>
              <a:ext cx="96625" cy="28673"/>
            </a:xfrm>
            <a:custGeom>
              <a:rect b="b" l="l" r="r" t="t"/>
              <a:pathLst>
                <a:path extrusionOk="0" h="1668" w="5621">
                  <a:moveTo>
                    <a:pt x="1994" y="1"/>
                  </a:moveTo>
                  <a:lnTo>
                    <a:pt x="1700" y="34"/>
                  </a:lnTo>
                  <a:lnTo>
                    <a:pt x="1406" y="99"/>
                  </a:lnTo>
                  <a:lnTo>
                    <a:pt x="1144" y="164"/>
                  </a:lnTo>
                  <a:lnTo>
                    <a:pt x="916" y="262"/>
                  </a:lnTo>
                  <a:lnTo>
                    <a:pt x="720" y="360"/>
                  </a:lnTo>
                  <a:lnTo>
                    <a:pt x="393" y="556"/>
                  </a:lnTo>
                  <a:lnTo>
                    <a:pt x="164" y="720"/>
                  </a:lnTo>
                  <a:lnTo>
                    <a:pt x="33" y="850"/>
                  </a:lnTo>
                  <a:lnTo>
                    <a:pt x="1" y="949"/>
                  </a:lnTo>
                  <a:lnTo>
                    <a:pt x="99" y="949"/>
                  </a:lnTo>
                  <a:lnTo>
                    <a:pt x="262" y="916"/>
                  </a:lnTo>
                  <a:lnTo>
                    <a:pt x="850" y="687"/>
                  </a:lnTo>
                  <a:lnTo>
                    <a:pt x="1275" y="589"/>
                  </a:lnTo>
                  <a:lnTo>
                    <a:pt x="1732" y="524"/>
                  </a:lnTo>
                  <a:lnTo>
                    <a:pt x="2288" y="524"/>
                  </a:lnTo>
                  <a:lnTo>
                    <a:pt x="2549" y="556"/>
                  </a:lnTo>
                  <a:lnTo>
                    <a:pt x="2843" y="622"/>
                  </a:lnTo>
                  <a:lnTo>
                    <a:pt x="3399" y="785"/>
                  </a:lnTo>
                  <a:lnTo>
                    <a:pt x="3922" y="981"/>
                  </a:lnTo>
                  <a:lnTo>
                    <a:pt x="4771" y="1373"/>
                  </a:lnTo>
                  <a:lnTo>
                    <a:pt x="5392" y="1635"/>
                  </a:lnTo>
                  <a:lnTo>
                    <a:pt x="5556" y="1667"/>
                  </a:lnTo>
                  <a:lnTo>
                    <a:pt x="5621" y="1667"/>
                  </a:lnTo>
                  <a:lnTo>
                    <a:pt x="5621" y="1635"/>
                  </a:lnTo>
                  <a:lnTo>
                    <a:pt x="5621" y="1602"/>
                  </a:lnTo>
                  <a:lnTo>
                    <a:pt x="5490" y="1439"/>
                  </a:lnTo>
                  <a:lnTo>
                    <a:pt x="5261" y="1275"/>
                  </a:lnTo>
                  <a:lnTo>
                    <a:pt x="4967" y="1047"/>
                  </a:lnTo>
                  <a:lnTo>
                    <a:pt x="4575" y="785"/>
                  </a:lnTo>
                  <a:lnTo>
                    <a:pt x="4118" y="524"/>
                  </a:lnTo>
                  <a:lnTo>
                    <a:pt x="3562" y="295"/>
                  </a:lnTo>
                  <a:lnTo>
                    <a:pt x="3268" y="197"/>
                  </a:lnTo>
                  <a:lnTo>
                    <a:pt x="2974" y="99"/>
                  </a:lnTo>
                  <a:lnTo>
                    <a:pt x="2647" y="34"/>
                  </a:lnTo>
                  <a:lnTo>
                    <a:pt x="2321" y="1"/>
                  </a:lnTo>
                  <a:close/>
                </a:path>
              </a:pathLst>
            </a:custGeom>
            <a:solidFill>
              <a:srgbClr val="FF9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2a31f37c3fd_2_26"/>
            <p:cNvSpPr/>
            <p:nvPr/>
          </p:nvSpPr>
          <p:spPr>
            <a:xfrm>
              <a:off x="3767705" y="1592932"/>
              <a:ext cx="58996" cy="24736"/>
            </a:xfrm>
            <a:custGeom>
              <a:rect b="b" l="l" r="r" t="t"/>
              <a:pathLst>
                <a:path extrusionOk="0" h="1439" w="3432">
                  <a:moveTo>
                    <a:pt x="1896" y="1"/>
                  </a:moveTo>
                  <a:lnTo>
                    <a:pt x="1635" y="34"/>
                  </a:lnTo>
                  <a:lnTo>
                    <a:pt x="1406" y="99"/>
                  </a:lnTo>
                  <a:lnTo>
                    <a:pt x="1177" y="197"/>
                  </a:lnTo>
                  <a:lnTo>
                    <a:pt x="981" y="295"/>
                  </a:lnTo>
                  <a:lnTo>
                    <a:pt x="818" y="426"/>
                  </a:lnTo>
                  <a:lnTo>
                    <a:pt x="524" y="654"/>
                  </a:lnTo>
                  <a:lnTo>
                    <a:pt x="328" y="883"/>
                  </a:lnTo>
                  <a:lnTo>
                    <a:pt x="164" y="1079"/>
                  </a:lnTo>
                  <a:lnTo>
                    <a:pt x="34" y="1243"/>
                  </a:lnTo>
                  <a:lnTo>
                    <a:pt x="1" y="1373"/>
                  </a:lnTo>
                  <a:lnTo>
                    <a:pt x="1" y="1439"/>
                  </a:lnTo>
                  <a:lnTo>
                    <a:pt x="66" y="1439"/>
                  </a:lnTo>
                  <a:lnTo>
                    <a:pt x="197" y="1406"/>
                  </a:lnTo>
                  <a:lnTo>
                    <a:pt x="556" y="1177"/>
                  </a:lnTo>
                  <a:lnTo>
                    <a:pt x="1079" y="818"/>
                  </a:lnTo>
                  <a:lnTo>
                    <a:pt x="1406" y="687"/>
                  </a:lnTo>
                  <a:lnTo>
                    <a:pt x="1733" y="556"/>
                  </a:lnTo>
                  <a:lnTo>
                    <a:pt x="1896" y="524"/>
                  </a:lnTo>
                  <a:lnTo>
                    <a:pt x="2060" y="556"/>
                  </a:lnTo>
                  <a:lnTo>
                    <a:pt x="2223" y="589"/>
                  </a:lnTo>
                  <a:lnTo>
                    <a:pt x="2354" y="622"/>
                  </a:lnTo>
                  <a:lnTo>
                    <a:pt x="2648" y="752"/>
                  </a:lnTo>
                  <a:lnTo>
                    <a:pt x="2876" y="916"/>
                  </a:lnTo>
                  <a:lnTo>
                    <a:pt x="3236" y="1177"/>
                  </a:lnTo>
                  <a:lnTo>
                    <a:pt x="3334" y="1210"/>
                  </a:lnTo>
                  <a:lnTo>
                    <a:pt x="3432" y="1210"/>
                  </a:lnTo>
                  <a:lnTo>
                    <a:pt x="3432" y="1145"/>
                  </a:lnTo>
                  <a:lnTo>
                    <a:pt x="3399" y="1014"/>
                  </a:lnTo>
                  <a:lnTo>
                    <a:pt x="3269" y="850"/>
                  </a:lnTo>
                  <a:lnTo>
                    <a:pt x="3138" y="654"/>
                  </a:lnTo>
                  <a:lnTo>
                    <a:pt x="2909" y="393"/>
                  </a:lnTo>
                  <a:lnTo>
                    <a:pt x="2746" y="295"/>
                  </a:lnTo>
                  <a:lnTo>
                    <a:pt x="2582" y="164"/>
                  </a:lnTo>
                  <a:lnTo>
                    <a:pt x="2354" y="99"/>
                  </a:lnTo>
                  <a:lnTo>
                    <a:pt x="2125" y="34"/>
                  </a:lnTo>
                  <a:lnTo>
                    <a:pt x="1896" y="1"/>
                  </a:lnTo>
                  <a:close/>
                </a:path>
              </a:pathLst>
            </a:custGeom>
            <a:solidFill>
              <a:srgbClr val="FF9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2a31f37c3fd_2_26"/>
            <p:cNvSpPr/>
            <p:nvPr/>
          </p:nvSpPr>
          <p:spPr>
            <a:xfrm>
              <a:off x="3719968" y="1350278"/>
              <a:ext cx="395456" cy="182575"/>
            </a:xfrm>
            <a:custGeom>
              <a:rect b="b" l="l" r="r" t="t"/>
              <a:pathLst>
                <a:path extrusionOk="0" h="10621" w="23005">
                  <a:moveTo>
                    <a:pt x="8856" y="1"/>
                  </a:moveTo>
                  <a:lnTo>
                    <a:pt x="8267" y="34"/>
                  </a:lnTo>
                  <a:lnTo>
                    <a:pt x="7647" y="66"/>
                  </a:lnTo>
                  <a:lnTo>
                    <a:pt x="6438" y="230"/>
                  </a:lnTo>
                  <a:lnTo>
                    <a:pt x="5261" y="426"/>
                  </a:lnTo>
                  <a:lnTo>
                    <a:pt x="4379" y="589"/>
                  </a:lnTo>
                  <a:lnTo>
                    <a:pt x="3954" y="687"/>
                  </a:lnTo>
                  <a:lnTo>
                    <a:pt x="3529" y="818"/>
                  </a:lnTo>
                  <a:lnTo>
                    <a:pt x="3137" y="981"/>
                  </a:lnTo>
                  <a:lnTo>
                    <a:pt x="2745" y="1145"/>
                  </a:lnTo>
                  <a:lnTo>
                    <a:pt x="2353" y="1341"/>
                  </a:lnTo>
                  <a:lnTo>
                    <a:pt x="1994" y="1602"/>
                  </a:lnTo>
                  <a:lnTo>
                    <a:pt x="1634" y="1896"/>
                  </a:lnTo>
                  <a:lnTo>
                    <a:pt x="1308" y="2256"/>
                  </a:lnTo>
                  <a:lnTo>
                    <a:pt x="1013" y="2680"/>
                  </a:lnTo>
                  <a:lnTo>
                    <a:pt x="752" y="3138"/>
                  </a:lnTo>
                  <a:lnTo>
                    <a:pt x="491" y="3628"/>
                  </a:lnTo>
                  <a:lnTo>
                    <a:pt x="295" y="4151"/>
                  </a:lnTo>
                  <a:lnTo>
                    <a:pt x="164" y="4706"/>
                  </a:lnTo>
                  <a:lnTo>
                    <a:pt x="33" y="5262"/>
                  </a:lnTo>
                  <a:lnTo>
                    <a:pt x="1" y="5817"/>
                  </a:lnTo>
                  <a:lnTo>
                    <a:pt x="1" y="6340"/>
                  </a:lnTo>
                  <a:lnTo>
                    <a:pt x="33" y="6896"/>
                  </a:lnTo>
                  <a:lnTo>
                    <a:pt x="164" y="7386"/>
                  </a:lnTo>
                  <a:lnTo>
                    <a:pt x="262" y="7614"/>
                  </a:lnTo>
                  <a:lnTo>
                    <a:pt x="360" y="7843"/>
                  </a:lnTo>
                  <a:lnTo>
                    <a:pt x="491" y="8072"/>
                  </a:lnTo>
                  <a:lnTo>
                    <a:pt x="621" y="8268"/>
                  </a:lnTo>
                  <a:lnTo>
                    <a:pt x="785" y="8464"/>
                  </a:lnTo>
                  <a:lnTo>
                    <a:pt x="981" y="8627"/>
                  </a:lnTo>
                  <a:lnTo>
                    <a:pt x="1177" y="8791"/>
                  </a:lnTo>
                  <a:lnTo>
                    <a:pt x="1406" y="8921"/>
                  </a:lnTo>
                  <a:lnTo>
                    <a:pt x="1536" y="8987"/>
                  </a:lnTo>
                  <a:lnTo>
                    <a:pt x="1700" y="9052"/>
                  </a:lnTo>
                  <a:lnTo>
                    <a:pt x="2092" y="9085"/>
                  </a:lnTo>
                  <a:lnTo>
                    <a:pt x="2517" y="9052"/>
                  </a:lnTo>
                  <a:lnTo>
                    <a:pt x="2941" y="9019"/>
                  </a:lnTo>
                  <a:lnTo>
                    <a:pt x="3824" y="8856"/>
                  </a:lnTo>
                  <a:lnTo>
                    <a:pt x="4216" y="8791"/>
                  </a:lnTo>
                  <a:lnTo>
                    <a:pt x="4542" y="8758"/>
                  </a:lnTo>
                  <a:lnTo>
                    <a:pt x="5131" y="8758"/>
                  </a:lnTo>
                  <a:lnTo>
                    <a:pt x="5719" y="8791"/>
                  </a:lnTo>
                  <a:lnTo>
                    <a:pt x="6928" y="8889"/>
                  </a:lnTo>
                  <a:lnTo>
                    <a:pt x="8104" y="9019"/>
                  </a:lnTo>
                  <a:lnTo>
                    <a:pt x="9280" y="9216"/>
                  </a:lnTo>
                  <a:lnTo>
                    <a:pt x="11764" y="9608"/>
                  </a:lnTo>
                  <a:lnTo>
                    <a:pt x="14214" y="10065"/>
                  </a:lnTo>
                  <a:lnTo>
                    <a:pt x="15456" y="10228"/>
                  </a:lnTo>
                  <a:lnTo>
                    <a:pt x="16698" y="10425"/>
                  </a:lnTo>
                  <a:lnTo>
                    <a:pt x="17940" y="10523"/>
                  </a:lnTo>
                  <a:lnTo>
                    <a:pt x="19214" y="10621"/>
                  </a:lnTo>
                  <a:lnTo>
                    <a:pt x="19900" y="10621"/>
                  </a:lnTo>
                  <a:lnTo>
                    <a:pt x="20227" y="10588"/>
                  </a:lnTo>
                  <a:lnTo>
                    <a:pt x="20586" y="10555"/>
                  </a:lnTo>
                  <a:lnTo>
                    <a:pt x="20913" y="10490"/>
                  </a:lnTo>
                  <a:lnTo>
                    <a:pt x="21240" y="10392"/>
                  </a:lnTo>
                  <a:lnTo>
                    <a:pt x="21567" y="10294"/>
                  </a:lnTo>
                  <a:lnTo>
                    <a:pt x="21861" y="10130"/>
                  </a:lnTo>
                  <a:lnTo>
                    <a:pt x="22089" y="9934"/>
                  </a:lnTo>
                  <a:lnTo>
                    <a:pt x="22318" y="9706"/>
                  </a:lnTo>
                  <a:lnTo>
                    <a:pt x="22514" y="9477"/>
                  </a:lnTo>
                  <a:lnTo>
                    <a:pt x="22645" y="9216"/>
                  </a:lnTo>
                  <a:lnTo>
                    <a:pt x="22776" y="8954"/>
                  </a:lnTo>
                  <a:lnTo>
                    <a:pt x="22874" y="8660"/>
                  </a:lnTo>
                  <a:lnTo>
                    <a:pt x="22972" y="8366"/>
                  </a:lnTo>
                  <a:lnTo>
                    <a:pt x="23004" y="8039"/>
                  </a:lnTo>
                  <a:lnTo>
                    <a:pt x="23004" y="7745"/>
                  </a:lnTo>
                  <a:lnTo>
                    <a:pt x="23004" y="7418"/>
                  </a:lnTo>
                  <a:lnTo>
                    <a:pt x="22972" y="7092"/>
                  </a:lnTo>
                  <a:lnTo>
                    <a:pt x="22906" y="6797"/>
                  </a:lnTo>
                  <a:lnTo>
                    <a:pt x="22808" y="6471"/>
                  </a:lnTo>
                  <a:lnTo>
                    <a:pt x="22710" y="6177"/>
                  </a:lnTo>
                  <a:lnTo>
                    <a:pt x="22579" y="5883"/>
                  </a:lnTo>
                  <a:lnTo>
                    <a:pt x="22416" y="5621"/>
                  </a:lnTo>
                  <a:lnTo>
                    <a:pt x="22220" y="5360"/>
                  </a:lnTo>
                  <a:lnTo>
                    <a:pt x="22057" y="5098"/>
                  </a:lnTo>
                  <a:lnTo>
                    <a:pt x="21599" y="4674"/>
                  </a:lnTo>
                  <a:lnTo>
                    <a:pt x="21142" y="4249"/>
                  </a:lnTo>
                  <a:lnTo>
                    <a:pt x="20619" y="3889"/>
                  </a:lnTo>
                  <a:lnTo>
                    <a:pt x="20096" y="3563"/>
                  </a:lnTo>
                  <a:lnTo>
                    <a:pt x="19541" y="3236"/>
                  </a:lnTo>
                  <a:lnTo>
                    <a:pt x="18952" y="2974"/>
                  </a:lnTo>
                  <a:lnTo>
                    <a:pt x="18397" y="2713"/>
                  </a:lnTo>
                  <a:lnTo>
                    <a:pt x="17580" y="2354"/>
                  </a:lnTo>
                  <a:lnTo>
                    <a:pt x="16796" y="2059"/>
                  </a:lnTo>
                  <a:lnTo>
                    <a:pt x="15979" y="1765"/>
                  </a:lnTo>
                  <a:lnTo>
                    <a:pt x="15129" y="1569"/>
                  </a:lnTo>
                  <a:lnTo>
                    <a:pt x="14509" y="1406"/>
                  </a:lnTo>
                  <a:lnTo>
                    <a:pt x="13920" y="1210"/>
                  </a:lnTo>
                  <a:lnTo>
                    <a:pt x="12744" y="752"/>
                  </a:lnTo>
                  <a:lnTo>
                    <a:pt x="12156" y="524"/>
                  </a:lnTo>
                  <a:lnTo>
                    <a:pt x="11568" y="328"/>
                  </a:lnTo>
                  <a:lnTo>
                    <a:pt x="10980" y="164"/>
                  </a:lnTo>
                  <a:lnTo>
                    <a:pt x="10326" y="66"/>
                  </a:lnTo>
                  <a:lnTo>
                    <a:pt x="10065" y="34"/>
                  </a:lnTo>
                  <a:lnTo>
                    <a:pt x="9476" y="1"/>
                  </a:lnTo>
                  <a:close/>
                </a:path>
              </a:pathLst>
            </a:custGeom>
            <a:solidFill>
              <a:srgbClr val="F6DB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2a31f37c3fd_2_26"/>
            <p:cNvSpPr/>
            <p:nvPr/>
          </p:nvSpPr>
          <p:spPr>
            <a:xfrm>
              <a:off x="3750309" y="1415996"/>
              <a:ext cx="346568" cy="151117"/>
            </a:xfrm>
            <a:custGeom>
              <a:rect b="b" l="l" r="r" t="t"/>
              <a:pathLst>
                <a:path extrusionOk="0" h="8791" w="20161">
                  <a:moveTo>
                    <a:pt x="6470" y="1"/>
                  </a:moveTo>
                  <a:lnTo>
                    <a:pt x="65" y="4380"/>
                  </a:lnTo>
                  <a:lnTo>
                    <a:pt x="0" y="7026"/>
                  </a:lnTo>
                  <a:lnTo>
                    <a:pt x="2124" y="6994"/>
                  </a:lnTo>
                  <a:lnTo>
                    <a:pt x="4150" y="7026"/>
                  </a:lnTo>
                  <a:lnTo>
                    <a:pt x="6110" y="7059"/>
                  </a:lnTo>
                  <a:lnTo>
                    <a:pt x="7973" y="7157"/>
                  </a:lnTo>
                  <a:lnTo>
                    <a:pt x="9770" y="7288"/>
                  </a:lnTo>
                  <a:lnTo>
                    <a:pt x="11404" y="7451"/>
                  </a:lnTo>
                  <a:lnTo>
                    <a:pt x="12972" y="7614"/>
                  </a:lnTo>
                  <a:lnTo>
                    <a:pt x="14377" y="7778"/>
                  </a:lnTo>
                  <a:lnTo>
                    <a:pt x="15652" y="7974"/>
                  </a:lnTo>
                  <a:lnTo>
                    <a:pt x="16795" y="8137"/>
                  </a:lnTo>
                  <a:lnTo>
                    <a:pt x="18625" y="8464"/>
                  </a:lnTo>
                  <a:lnTo>
                    <a:pt x="19769" y="8693"/>
                  </a:lnTo>
                  <a:lnTo>
                    <a:pt x="20161" y="8791"/>
                  </a:lnTo>
                  <a:lnTo>
                    <a:pt x="20063" y="6373"/>
                  </a:lnTo>
                  <a:lnTo>
                    <a:pt x="19148" y="6111"/>
                  </a:lnTo>
                  <a:lnTo>
                    <a:pt x="18168" y="5785"/>
                  </a:lnTo>
                  <a:lnTo>
                    <a:pt x="17122" y="5393"/>
                  </a:lnTo>
                  <a:lnTo>
                    <a:pt x="16011" y="4902"/>
                  </a:lnTo>
                  <a:lnTo>
                    <a:pt x="14867" y="4412"/>
                  </a:lnTo>
                  <a:lnTo>
                    <a:pt x="13756" y="3889"/>
                  </a:lnTo>
                  <a:lnTo>
                    <a:pt x="11535" y="2778"/>
                  </a:lnTo>
                  <a:lnTo>
                    <a:pt x="9574" y="1733"/>
                  </a:lnTo>
                  <a:lnTo>
                    <a:pt x="7940" y="851"/>
                  </a:lnTo>
                  <a:lnTo>
                    <a:pt x="6470"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2a31f37c3fd_2_26"/>
            <p:cNvSpPr/>
            <p:nvPr/>
          </p:nvSpPr>
          <p:spPr>
            <a:xfrm>
              <a:off x="3735130" y="1987254"/>
              <a:ext cx="631372" cy="959958"/>
            </a:xfrm>
            <a:custGeom>
              <a:rect b="b" l="l" r="r" t="t"/>
              <a:pathLst>
                <a:path extrusionOk="0" h="55844" w="36729">
                  <a:moveTo>
                    <a:pt x="11241" y="0"/>
                  </a:moveTo>
                  <a:lnTo>
                    <a:pt x="9902" y="33"/>
                  </a:lnTo>
                  <a:lnTo>
                    <a:pt x="8627" y="98"/>
                  </a:lnTo>
                  <a:lnTo>
                    <a:pt x="7320" y="164"/>
                  </a:lnTo>
                  <a:lnTo>
                    <a:pt x="6111" y="262"/>
                  </a:lnTo>
                  <a:lnTo>
                    <a:pt x="4935" y="392"/>
                  </a:lnTo>
                  <a:lnTo>
                    <a:pt x="3889" y="556"/>
                  </a:lnTo>
                  <a:lnTo>
                    <a:pt x="3432" y="686"/>
                  </a:lnTo>
                  <a:lnTo>
                    <a:pt x="3007" y="850"/>
                  </a:lnTo>
                  <a:lnTo>
                    <a:pt x="2615" y="1079"/>
                  </a:lnTo>
                  <a:lnTo>
                    <a:pt x="2255" y="1340"/>
                  </a:lnTo>
                  <a:lnTo>
                    <a:pt x="1929" y="1667"/>
                  </a:lnTo>
                  <a:lnTo>
                    <a:pt x="1635" y="2026"/>
                  </a:lnTo>
                  <a:lnTo>
                    <a:pt x="1373" y="2418"/>
                  </a:lnTo>
                  <a:lnTo>
                    <a:pt x="1144" y="2843"/>
                  </a:lnTo>
                  <a:lnTo>
                    <a:pt x="916" y="3301"/>
                  </a:lnTo>
                  <a:lnTo>
                    <a:pt x="720" y="3791"/>
                  </a:lnTo>
                  <a:lnTo>
                    <a:pt x="589" y="4281"/>
                  </a:lnTo>
                  <a:lnTo>
                    <a:pt x="426" y="4804"/>
                  </a:lnTo>
                  <a:lnTo>
                    <a:pt x="328" y="5326"/>
                  </a:lnTo>
                  <a:lnTo>
                    <a:pt x="229" y="5849"/>
                  </a:lnTo>
                  <a:lnTo>
                    <a:pt x="66" y="6960"/>
                  </a:lnTo>
                  <a:lnTo>
                    <a:pt x="1" y="8006"/>
                  </a:lnTo>
                  <a:lnTo>
                    <a:pt x="1" y="9051"/>
                  </a:lnTo>
                  <a:lnTo>
                    <a:pt x="1" y="9999"/>
                  </a:lnTo>
                  <a:lnTo>
                    <a:pt x="66" y="10849"/>
                  </a:lnTo>
                  <a:lnTo>
                    <a:pt x="131" y="11568"/>
                  </a:lnTo>
                  <a:lnTo>
                    <a:pt x="229" y="12090"/>
                  </a:lnTo>
                  <a:lnTo>
                    <a:pt x="328" y="12417"/>
                  </a:lnTo>
                  <a:lnTo>
                    <a:pt x="393" y="12515"/>
                  </a:lnTo>
                  <a:lnTo>
                    <a:pt x="426" y="12515"/>
                  </a:lnTo>
                  <a:lnTo>
                    <a:pt x="458" y="12548"/>
                  </a:lnTo>
                  <a:lnTo>
                    <a:pt x="524" y="12580"/>
                  </a:lnTo>
                  <a:lnTo>
                    <a:pt x="622" y="12809"/>
                  </a:lnTo>
                  <a:lnTo>
                    <a:pt x="752" y="13169"/>
                  </a:lnTo>
                  <a:lnTo>
                    <a:pt x="916" y="13659"/>
                  </a:lnTo>
                  <a:lnTo>
                    <a:pt x="1242" y="14966"/>
                  </a:lnTo>
                  <a:lnTo>
                    <a:pt x="1635" y="16534"/>
                  </a:lnTo>
                  <a:lnTo>
                    <a:pt x="2386" y="19867"/>
                  </a:lnTo>
                  <a:lnTo>
                    <a:pt x="2713" y="21338"/>
                  </a:lnTo>
                  <a:lnTo>
                    <a:pt x="3007" y="22481"/>
                  </a:lnTo>
                  <a:lnTo>
                    <a:pt x="3464" y="24082"/>
                  </a:lnTo>
                  <a:lnTo>
                    <a:pt x="4053" y="26076"/>
                  </a:lnTo>
                  <a:lnTo>
                    <a:pt x="4575" y="27840"/>
                  </a:lnTo>
                  <a:lnTo>
                    <a:pt x="4739" y="28461"/>
                  </a:lnTo>
                  <a:lnTo>
                    <a:pt x="4804" y="28788"/>
                  </a:lnTo>
                  <a:lnTo>
                    <a:pt x="4641" y="30487"/>
                  </a:lnTo>
                  <a:lnTo>
                    <a:pt x="4575" y="31827"/>
                  </a:lnTo>
                  <a:lnTo>
                    <a:pt x="4543" y="32872"/>
                  </a:lnTo>
                  <a:lnTo>
                    <a:pt x="4575" y="33624"/>
                  </a:lnTo>
                  <a:lnTo>
                    <a:pt x="4608" y="34179"/>
                  </a:lnTo>
                  <a:lnTo>
                    <a:pt x="4641" y="34506"/>
                  </a:lnTo>
                  <a:lnTo>
                    <a:pt x="4706" y="34735"/>
                  </a:lnTo>
                  <a:lnTo>
                    <a:pt x="19933" y="35617"/>
                  </a:lnTo>
                  <a:lnTo>
                    <a:pt x="19998" y="30650"/>
                  </a:lnTo>
                  <a:lnTo>
                    <a:pt x="24442" y="11796"/>
                  </a:lnTo>
                  <a:lnTo>
                    <a:pt x="29997" y="37055"/>
                  </a:lnTo>
                  <a:lnTo>
                    <a:pt x="30683" y="55451"/>
                  </a:lnTo>
                  <a:lnTo>
                    <a:pt x="35225" y="55843"/>
                  </a:lnTo>
                  <a:lnTo>
                    <a:pt x="35225" y="55157"/>
                  </a:lnTo>
                  <a:lnTo>
                    <a:pt x="35258" y="54242"/>
                  </a:lnTo>
                  <a:lnTo>
                    <a:pt x="35421" y="51889"/>
                  </a:lnTo>
                  <a:lnTo>
                    <a:pt x="35683" y="49014"/>
                  </a:lnTo>
                  <a:lnTo>
                    <a:pt x="35977" y="45910"/>
                  </a:lnTo>
                  <a:lnTo>
                    <a:pt x="36238" y="42806"/>
                  </a:lnTo>
                  <a:lnTo>
                    <a:pt x="36500" y="39963"/>
                  </a:lnTo>
                  <a:lnTo>
                    <a:pt x="36663" y="37610"/>
                  </a:lnTo>
                  <a:lnTo>
                    <a:pt x="36696" y="36695"/>
                  </a:lnTo>
                  <a:lnTo>
                    <a:pt x="36728" y="35976"/>
                  </a:lnTo>
                  <a:lnTo>
                    <a:pt x="36663" y="34048"/>
                  </a:lnTo>
                  <a:lnTo>
                    <a:pt x="36565" y="32153"/>
                  </a:lnTo>
                  <a:lnTo>
                    <a:pt x="36434" y="30291"/>
                  </a:lnTo>
                  <a:lnTo>
                    <a:pt x="36271" y="28461"/>
                  </a:lnTo>
                  <a:lnTo>
                    <a:pt x="36042" y="26664"/>
                  </a:lnTo>
                  <a:lnTo>
                    <a:pt x="35846" y="24899"/>
                  </a:lnTo>
                  <a:lnTo>
                    <a:pt x="35323" y="21403"/>
                  </a:lnTo>
                  <a:lnTo>
                    <a:pt x="34768" y="17907"/>
                  </a:lnTo>
                  <a:lnTo>
                    <a:pt x="34212" y="14410"/>
                  </a:lnTo>
                  <a:lnTo>
                    <a:pt x="33657" y="10816"/>
                  </a:lnTo>
                  <a:lnTo>
                    <a:pt x="33395" y="8986"/>
                  </a:lnTo>
                  <a:lnTo>
                    <a:pt x="33167" y="7124"/>
                  </a:lnTo>
                  <a:lnTo>
                    <a:pt x="33069" y="6535"/>
                  </a:lnTo>
                  <a:lnTo>
                    <a:pt x="32873" y="6013"/>
                  </a:lnTo>
                  <a:lnTo>
                    <a:pt x="32644" y="5490"/>
                  </a:lnTo>
                  <a:lnTo>
                    <a:pt x="32350" y="5032"/>
                  </a:lnTo>
                  <a:lnTo>
                    <a:pt x="32023" y="4575"/>
                  </a:lnTo>
                  <a:lnTo>
                    <a:pt x="31631" y="4150"/>
                  </a:lnTo>
                  <a:lnTo>
                    <a:pt x="31206" y="3758"/>
                  </a:lnTo>
                  <a:lnTo>
                    <a:pt x="30716" y="3399"/>
                  </a:lnTo>
                  <a:lnTo>
                    <a:pt x="30226" y="3039"/>
                  </a:lnTo>
                  <a:lnTo>
                    <a:pt x="29670" y="2745"/>
                  </a:lnTo>
                  <a:lnTo>
                    <a:pt x="29115" y="2451"/>
                  </a:lnTo>
                  <a:lnTo>
                    <a:pt x="28527" y="2157"/>
                  </a:lnTo>
                  <a:lnTo>
                    <a:pt x="27939" y="1928"/>
                  </a:lnTo>
                  <a:lnTo>
                    <a:pt x="27318" y="1699"/>
                  </a:lnTo>
                  <a:lnTo>
                    <a:pt x="26697" y="1503"/>
                  </a:lnTo>
                  <a:lnTo>
                    <a:pt x="26109" y="1307"/>
                  </a:lnTo>
                  <a:lnTo>
                    <a:pt x="24867" y="981"/>
                  </a:lnTo>
                  <a:lnTo>
                    <a:pt x="23691" y="719"/>
                  </a:lnTo>
                  <a:lnTo>
                    <a:pt x="22580" y="523"/>
                  </a:lnTo>
                  <a:lnTo>
                    <a:pt x="21599" y="392"/>
                  </a:lnTo>
                  <a:lnTo>
                    <a:pt x="20783" y="294"/>
                  </a:lnTo>
                  <a:lnTo>
                    <a:pt x="20129" y="229"/>
                  </a:lnTo>
                  <a:lnTo>
                    <a:pt x="19606" y="196"/>
                  </a:lnTo>
                  <a:lnTo>
                    <a:pt x="17907" y="131"/>
                  </a:lnTo>
                  <a:lnTo>
                    <a:pt x="16045" y="66"/>
                  </a:lnTo>
                  <a:lnTo>
                    <a:pt x="13757"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2a31f37c3fd_2_26"/>
            <p:cNvSpPr/>
            <p:nvPr/>
          </p:nvSpPr>
          <p:spPr>
            <a:xfrm>
              <a:off x="3889599" y="1914798"/>
              <a:ext cx="166846" cy="105615"/>
            </a:xfrm>
            <a:custGeom>
              <a:rect b="b" l="l" r="r" t="t"/>
              <a:pathLst>
                <a:path extrusionOk="0" h="6144" w="9706">
                  <a:moveTo>
                    <a:pt x="8856" y="0"/>
                  </a:moveTo>
                  <a:lnTo>
                    <a:pt x="1" y="327"/>
                  </a:lnTo>
                  <a:lnTo>
                    <a:pt x="164" y="4869"/>
                  </a:lnTo>
                  <a:lnTo>
                    <a:pt x="9705" y="6143"/>
                  </a:lnTo>
                  <a:lnTo>
                    <a:pt x="8856"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2a31f37c3fd_2_26"/>
            <p:cNvSpPr/>
            <p:nvPr/>
          </p:nvSpPr>
          <p:spPr>
            <a:xfrm>
              <a:off x="3701438" y="2473679"/>
              <a:ext cx="501604" cy="504991"/>
            </a:xfrm>
            <a:custGeom>
              <a:rect b="b" l="l" r="r" t="t"/>
              <a:pathLst>
                <a:path extrusionOk="0" h="29377" w="29180">
                  <a:moveTo>
                    <a:pt x="6927" y="1"/>
                  </a:moveTo>
                  <a:lnTo>
                    <a:pt x="7026" y="3562"/>
                  </a:lnTo>
                  <a:lnTo>
                    <a:pt x="0" y="15031"/>
                  </a:lnTo>
                  <a:lnTo>
                    <a:pt x="686" y="15293"/>
                  </a:lnTo>
                  <a:lnTo>
                    <a:pt x="1373" y="15587"/>
                  </a:lnTo>
                  <a:lnTo>
                    <a:pt x="2026" y="15946"/>
                  </a:lnTo>
                  <a:lnTo>
                    <a:pt x="2712" y="16338"/>
                  </a:lnTo>
                  <a:lnTo>
                    <a:pt x="3398" y="16763"/>
                  </a:lnTo>
                  <a:lnTo>
                    <a:pt x="4052" y="17253"/>
                  </a:lnTo>
                  <a:lnTo>
                    <a:pt x="4706" y="17744"/>
                  </a:lnTo>
                  <a:lnTo>
                    <a:pt x="5359" y="18299"/>
                  </a:lnTo>
                  <a:lnTo>
                    <a:pt x="6013" y="18854"/>
                  </a:lnTo>
                  <a:lnTo>
                    <a:pt x="6633" y="19443"/>
                  </a:lnTo>
                  <a:lnTo>
                    <a:pt x="7842" y="20619"/>
                  </a:lnTo>
                  <a:lnTo>
                    <a:pt x="8986" y="21861"/>
                  </a:lnTo>
                  <a:lnTo>
                    <a:pt x="10064" y="23102"/>
                  </a:lnTo>
                  <a:lnTo>
                    <a:pt x="11045" y="24311"/>
                  </a:lnTo>
                  <a:lnTo>
                    <a:pt x="11960" y="25488"/>
                  </a:lnTo>
                  <a:lnTo>
                    <a:pt x="12744" y="26533"/>
                  </a:lnTo>
                  <a:lnTo>
                    <a:pt x="13397" y="27481"/>
                  </a:lnTo>
                  <a:lnTo>
                    <a:pt x="14345" y="28853"/>
                  </a:lnTo>
                  <a:lnTo>
                    <a:pt x="14672" y="29376"/>
                  </a:lnTo>
                  <a:lnTo>
                    <a:pt x="15162" y="28527"/>
                  </a:lnTo>
                  <a:lnTo>
                    <a:pt x="15652" y="27677"/>
                  </a:lnTo>
                  <a:lnTo>
                    <a:pt x="16175" y="26860"/>
                  </a:lnTo>
                  <a:lnTo>
                    <a:pt x="16698" y="26109"/>
                  </a:lnTo>
                  <a:lnTo>
                    <a:pt x="17253" y="25357"/>
                  </a:lnTo>
                  <a:lnTo>
                    <a:pt x="17841" y="24605"/>
                  </a:lnTo>
                  <a:lnTo>
                    <a:pt x="18397" y="23919"/>
                  </a:lnTo>
                  <a:lnTo>
                    <a:pt x="18985" y="23233"/>
                  </a:lnTo>
                  <a:lnTo>
                    <a:pt x="19606" y="22612"/>
                  </a:lnTo>
                  <a:lnTo>
                    <a:pt x="20194" y="21991"/>
                  </a:lnTo>
                  <a:lnTo>
                    <a:pt x="21403" y="20815"/>
                  </a:lnTo>
                  <a:lnTo>
                    <a:pt x="22612" y="19769"/>
                  </a:lnTo>
                  <a:lnTo>
                    <a:pt x="23755" y="18822"/>
                  </a:lnTo>
                  <a:lnTo>
                    <a:pt x="24866" y="18005"/>
                  </a:lnTo>
                  <a:lnTo>
                    <a:pt x="25879" y="17286"/>
                  </a:lnTo>
                  <a:lnTo>
                    <a:pt x="26794" y="16665"/>
                  </a:lnTo>
                  <a:lnTo>
                    <a:pt x="27611" y="16175"/>
                  </a:lnTo>
                  <a:lnTo>
                    <a:pt x="28755" y="15489"/>
                  </a:lnTo>
                  <a:lnTo>
                    <a:pt x="29180" y="15260"/>
                  </a:lnTo>
                  <a:lnTo>
                    <a:pt x="28788" y="14280"/>
                  </a:lnTo>
                  <a:lnTo>
                    <a:pt x="28330" y="13202"/>
                  </a:lnTo>
                  <a:lnTo>
                    <a:pt x="27742" y="12025"/>
                  </a:lnTo>
                  <a:lnTo>
                    <a:pt x="27121" y="10816"/>
                  </a:lnTo>
                  <a:lnTo>
                    <a:pt x="26435" y="9575"/>
                  </a:lnTo>
                  <a:lnTo>
                    <a:pt x="25683" y="8333"/>
                  </a:lnTo>
                  <a:lnTo>
                    <a:pt x="24213" y="5915"/>
                  </a:lnTo>
                  <a:lnTo>
                    <a:pt x="22808" y="3726"/>
                  </a:lnTo>
                  <a:lnTo>
                    <a:pt x="21632" y="1928"/>
                  </a:lnTo>
                  <a:lnTo>
                    <a:pt x="20521" y="295"/>
                  </a:lnTo>
                  <a:lnTo>
                    <a:pt x="6927"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2a31f37c3fd_2_26"/>
            <p:cNvSpPr/>
            <p:nvPr/>
          </p:nvSpPr>
          <p:spPr>
            <a:xfrm>
              <a:off x="3808153" y="2479850"/>
              <a:ext cx="291542" cy="77544"/>
            </a:xfrm>
            <a:custGeom>
              <a:rect b="b" l="l" r="r" t="t"/>
              <a:pathLst>
                <a:path extrusionOk="0" h="4511" w="16960">
                  <a:moveTo>
                    <a:pt x="327" y="1"/>
                  </a:moveTo>
                  <a:lnTo>
                    <a:pt x="1" y="4510"/>
                  </a:lnTo>
                  <a:lnTo>
                    <a:pt x="1" y="4510"/>
                  </a:lnTo>
                  <a:lnTo>
                    <a:pt x="2680" y="4478"/>
                  </a:lnTo>
                  <a:lnTo>
                    <a:pt x="8562" y="4347"/>
                  </a:lnTo>
                  <a:lnTo>
                    <a:pt x="11699" y="4249"/>
                  </a:lnTo>
                  <a:lnTo>
                    <a:pt x="14411" y="4118"/>
                  </a:lnTo>
                  <a:lnTo>
                    <a:pt x="15489" y="4020"/>
                  </a:lnTo>
                  <a:lnTo>
                    <a:pt x="16306" y="3955"/>
                  </a:lnTo>
                  <a:lnTo>
                    <a:pt x="16796" y="3857"/>
                  </a:lnTo>
                  <a:lnTo>
                    <a:pt x="16927" y="3791"/>
                  </a:lnTo>
                  <a:lnTo>
                    <a:pt x="16959" y="3791"/>
                  </a:lnTo>
                  <a:lnTo>
                    <a:pt x="16959" y="3759"/>
                  </a:lnTo>
                  <a:lnTo>
                    <a:pt x="16763" y="3269"/>
                  </a:lnTo>
                  <a:lnTo>
                    <a:pt x="16633" y="2746"/>
                  </a:lnTo>
                  <a:lnTo>
                    <a:pt x="16502" y="2223"/>
                  </a:lnTo>
                  <a:lnTo>
                    <a:pt x="16404" y="1700"/>
                  </a:lnTo>
                  <a:lnTo>
                    <a:pt x="16306" y="818"/>
                  </a:lnTo>
                  <a:lnTo>
                    <a:pt x="16273" y="491"/>
                  </a:lnTo>
                  <a:lnTo>
                    <a:pt x="32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2a31f37c3fd_2_26"/>
            <p:cNvSpPr/>
            <p:nvPr/>
          </p:nvSpPr>
          <p:spPr>
            <a:xfrm>
              <a:off x="4250778" y="2925278"/>
              <a:ext cx="131452" cy="274129"/>
            </a:xfrm>
            <a:custGeom>
              <a:rect b="b" l="l" r="r" t="t"/>
              <a:pathLst>
                <a:path extrusionOk="0" h="15947" w="7647">
                  <a:moveTo>
                    <a:pt x="654" y="1"/>
                  </a:moveTo>
                  <a:lnTo>
                    <a:pt x="490" y="1798"/>
                  </a:lnTo>
                  <a:lnTo>
                    <a:pt x="327" y="3661"/>
                  </a:lnTo>
                  <a:lnTo>
                    <a:pt x="131" y="5785"/>
                  </a:lnTo>
                  <a:lnTo>
                    <a:pt x="33" y="7974"/>
                  </a:lnTo>
                  <a:lnTo>
                    <a:pt x="0" y="9019"/>
                  </a:lnTo>
                  <a:lnTo>
                    <a:pt x="0" y="9967"/>
                  </a:lnTo>
                  <a:lnTo>
                    <a:pt x="33" y="10784"/>
                  </a:lnTo>
                  <a:lnTo>
                    <a:pt x="98" y="11470"/>
                  </a:lnTo>
                  <a:lnTo>
                    <a:pt x="131" y="11732"/>
                  </a:lnTo>
                  <a:lnTo>
                    <a:pt x="196" y="11960"/>
                  </a:lnTo>
                  <a:lnTo>
                    <a:pt x="262" y="12124"/>
                  </a:lnTo>
                  <a:lnTo>
                    <a:pt x="360" y="12254"/>
                  </a:lnTo>
                  <a:lnTo>
                    <a:pt x="458" y="12287"/>
                  </a:lnTo>
                  <a:lnTo>
                    <a:pt x="556" y="12320"/>
                  </a:lnTo>
                  <a:lnTo>
                    <a:pt x="654" y="12287"/>
                  </a:lnTo>
                  <a:lnTo>
                    <a:pt x="752" y="12222"/>
                  </a:lnTo>
                  <a:lnTo>
                    <a:pt x="850" y="12124"/>
                  </a:lnTo>
                  <a:lnTo>
                    <a:pt x="915" y="11993"/>
                  </a:lnTo>
                  <a:lnTo>
                    <a:pt x="1111" y="11633"/>
                  </a:lnTo>
                  <a:lnTo>
                    <a:pt x="1307" y="11176"/>
                  </a:lnTo>
                  <a:lnTo>
                    <a:pt x="1503" y="10653"/>
                  </a:lnTo>
                  <a:lnTo>
                    <a:pt x="1830" y="9444"/>
                  </a:lnTo>
                  <a:lnTo>
                    <a:pt x="2124" y="8235"/>
                  </a:lnTo>
                  <a:lnTo>
                    <a:pt x="2353" y="7124"/>
                  </a:lnTo>
                  <a:lnTo>
                    <a:pt x="2581" y="6013"/>
                  </a:lnTo>
                  <a:lnTo>
                    <a:pt x="3170" y="8366"/>
                  </a:lnTo>
                  <a:lnTo>
                    <a:pt x="3594" y="10065"/>
                  </a:lnTo>
                  <a:lnTo>
                    <a:pt x="3725" y="10686"/>
                  </a:lnTo>
                  <a:lnTo>
                    <a:pt x="3790" y="11013"/>
                  </a:lnTo>
                  <a:lnTo>
                    <a:pt x="3692" y="11307"/>
                  </a:lnTo>
                  <a:lnTo>
                    <a:pt x="3496" y="11830"/>
                  </a:lnTo>
                  <a:lnTo>
                    <a:pt x="2941" y="13300"/>
                  </a:lnTo>
                  <a:lnTo>
                    <a:pt x="2647" y="14084"/>
                  </a:lnTo>
                  <a:lnTo>
                    <a:pt x="2418" y="14836"/>
                  </a:lnTo>
                  <a:lnTo>
                    <a:pt x="2320" y="15162"/>
                  </a:lnTo>
                  <a:lnTo>
                    <a:pt x="2287" y="15424"/>
                  </a:lnTo>
                  <a:lnTo>
                    <a:pt x="2287" y="15653"/>
                  </a:lnTo>
                  <a:lnTo>
                    <a:pt x="2287" y="15816"/>
                  </a:lnTo>
                  <a:lnTo>
                    <a:pt x="2385" y="15914"/>
                  </a:lnTo>
                  <a:lnTo>
                    <a:pt x="2483" y="15947"/>
                  </a:lnTo>
                  <a:lnTo>
                    <a:pt x="2614" y="15881"/>
                  </a:lnTo>
                  <a:lnTo>
                    <a:pt x="2745" y="15783"/>
                  </a:lnTo>
                  <a:lnTo>
                    <a:pt x="3104" y="15457"/>
                  </a:lnTo>
                  <a:lnTo>
                    <a:pt x="3496" y="15032"/>
                  </a:lnTo>
                  <a:lnTo>
                    <a:pt x="3856" y="14574"/>
                  </a:lnTo>
                  <a:lnTo>
                    <a:pt x="4150" y="14150"/>
                  </a:lnTo>
                  <a:lnTo>
                    <a:pt x="4444" y="13725"/>
                  </a:lnTo>
                  <a:lnTo>
                    <a:pt x="4803" y="13692"/>
                  </a:lnTo>
                  <a:lnTo>
                    <a:pt x="5130" y="13627"/>
                  </a:lnTo>
                  <a:lnTo>
                    <a:pt x="5555" y="13561"/>
                  </a:lnTo>
                  <a:lnTo>
                    <a:pt x="5947" y="13431"/>
                  </a:lnTo>
                  <a:lnTo>
                    <a:pt x="6307" y="13267"/>
                  </a:lnTo>
                  <a:lnTo>
                    <a:pt x="6470" y="13169"/>
                  </a:lnTo>
                  <a:lnTo>
                    <a:pt x="6601" y="13039"/>
                  </a:lnTo>
                  <a:lnTo>
                    <a:pt x="6699" y="12908"/>
                  </a:lnTo>
                  <a:lnTo>
                    <a:pt x="6731" y="12744"/>
                  </a:lnTo>
                  <a:lnTo>
                    <a:pt x="6829" y="12385"/>
                  </a:lnTo>
                  <a:lnTo>
                    <a:pt x="6960" y="11960"/>
                  </a:lnTo>
                  <a:lnTo>
                    <a:pt x="7287" y="10980"/>
                  </a:lnTo>
                  <a:lnTo>
                    <a:pt x="7450" y="10490"/>
                  </a:lnTo>
                  <a:lnTo>
                    <a:pt x="7581" y="10000"/>
                  </a:lnTo>
                  <a:lnTo>
                    <a:pt x="7646" y="9575"/>
                  </a:lnTo>
                  <a:lnTo>
                    <a:pt x="7646" y="9379"/>
                  </a:lnTo>
                  <a:lnTo>
                    <a:pt x="7646" y="9215"/>
                  </a:lnTo>
                  <a:lnTo>
                    <a:pt x="7516" y="8595"/>
                  </a:lnTo>
                  <a:lnTo>
                    <a:pt x="7221" y="7484"/>
                  </a:lnTo>
                  <a:lnTo>
                    <a:pt x="6372" y="4477"/>
                  </a:lnTo>
                  <a:lnTo>
                    <a:pt x="5196" y="393"/>
                  </a:lnTo>
                  <a:lnTo>
                    <a:pt x="654"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2a31f37c3fd_2_26"/>
            <p:cNvSpPr/>
            <p:nvPr/>
          </p:nvSpPr>
          <p:spPr>
            <a:xfrm>
              <a:off x="3381824" y="1996794"/>
              <a:ext cx="446012" cy="657775"/>
            </a:xfrm>
            <a:custGeom>
              <a:rect b="b" l="l" r="r" t="t"/>
              <a:pathLst>
                <a:path extrusionOk="0" h="38265" w="25946">
                  <a:moveTo>
                    <a:pt x="24442" y="1"/>
                  </a:moveTo>
                  <a:lnTo>
                    <a:pt x="24148" y="66"/>
                  </a:lnTo>
                  <a:lnTo>
                    <a:pt x="23854" y="164"/>
                  </a:lnTo>
                  <a:lnTo>
                    <a:pt x="23397" y="328"/>
                  </a:lnTo>
                  <a:lnTo>
                    <a:pt x="22841" y="556"/>
                  </a:lnTo>
                  <a:lnTo>
                    <a:pt x="22188" y="883"/>
                  </a:lnTo>
                  <a:lnTo>
                    <a:pt x="21436" y="1275"/>
                  </a:lnTo>
                  <a:lnTo>
                    <a:pt x="20619" y="1765"/>
                  </a:lnTo>
                  <a:lnTo>
                    <a:pt x="19508" y="2451"/>
                  </a:lnTo>
                  <a:lnTo>
                    <a:pt x="18299" y="3236"/>
                  </a:lnTo>
                  <a:lnTo>
                    <a:pt x="17025" y="4085"/>
                  </a:lnTo>
                  <a:lnTo>
                    <a:pt x="15685" y="4968"/>
                  </a:lnTo>
                  <a:lnTo>
                    <a:pt x="14313" y="5948"/>
                  </a:lnTo>
                  <a:lnTo>
                    <a:pt x="12908" y="6961"/>
                  </a:lnTo>
                  <a:lnTo>
                    <a:pt x="11470" y="8039"/>
                  </a:lnTo>
                  <a:lnTo>
                    <a:pt x="10065" y="9117"/>
                  </a:lnTo>
                  <a:lnTo>
                    <a:pt x="8660" y="10261"/>
                  </a:lnTo>
                  <a:lnTo>
                    <a:pt x="7287" y="11405"/>
                  </a:lnTo>
                  <a:lnTo>
                    <a:pt x="5948" y="12548"/>
                  </a:lnTo>
                  <a:lnTo>
                    <a:pt x="4673" y="13692"/>
                  </a:lnTo>
                  <a:lnTo>
                    <a:pt x="3497" y="14836"/>
                  </a:lnTo>
                  <a:lnTo>
                    <a:pt x="2386" y="15979"/>
                  </a:lnTo>
                  <a:lnTo>
                    <a:pt x="1406" y="17090"/>
                  </a:lnTo>
                  <a:lnTo>
                    <a:pt x="948" y="17646"/>
                  </a:lnTo>
                  <a:lnTo>
                    <a:pt x="524" y="18169"/>
                  </a:lnTo>
                  <a:lnTo>
                    <a:pt x="360" y="18430"/>
                  </a:lnTo>
                  <a:lnTo>
                    <a:pt x="229" y="18691"/>
                  </a:lnTo>
                  <a:lnTo>
                    <a:pt x="131" y="18985"/>
                  </a:lnTo>
                  <a:lnTo>
                    <a:pt x="66" y="19247"/>
                  </a:lnTo>
                  <a:lnTo>
                    <a:pt x="1" y="19574"/>
                  </a:lnTo>
                  <a:lnTo>
                    <a:pt x="1" y="19868"/>
                  </a:lnTo>
                  <a:lnTo>
                    <a:pt x="1" y="20194"/>
                  </a:lnTo>
                  <a:lnTo>
                    <a:pt x="66" y="20554"/>
                  </a:lnTo>
                  <a:lnTo>
                    <a:pt x="131" y="20881"/>
                  </a:lnTo>
                  <a:lnTo>
                    <a:pt x="229" y="21240"/>
                  </a:lnTo>
                  <a:lnTo>
                    <a:pt x="491" y="21959"/>
                  </a:lnTo>
                  <a:lnTo>
                    <a:pt x="850" y="22743"/>
                  </a:lnTo>
                  <a:lnTo>
                    <a:pt x="1275" y="23527"/>
                  </a:lnTo>
                  <a:lnTo>
                    <a:pt x="1765" y="24344"/>
                  </a:lnTo>
                  <a:lnTo>
                    <a:pt x="2353" y="25161"/>
                  </a:lnTo>
                  <a:lnTo>
                    <a:pt x="2974" y="25978"/>
                  </a:lnTo>
                  <a:lnTo>
                    <a:pt x="3660" y="26828"/>
                  </a:lnTo>
                  <a:lnTo>
                    <a:pt x="4379" y="27677"/>
                  </a:lnTo>
                  <a:lnTo>
                    <a:pt x="5131" y="28527"/>
                  </a:lnTo>
                  <a:lnTo>
                    <a:pt x="5915" y="29376"/>
                  </a:lnTo>
                  <a:lnTo>
                    <a:pt x="6732" y="30193"/>
                  </a:lnTo>
                  <a:lnTo>
                    <a:pt x="8366" y="31794"/>
                  </a:lnTo>
                  <a:lnTo>
                    <a:pt x="9967" y="33297"/>
                  </a:lnTo>
                  <a:lnTo>
                    <a:pt x="11535" y="34670"/>
                  </a:lnTo>
                  <a:lnTo>
                    <a:pt x="12908" y="35846"/>
                  </a:lnTo>
                  <a:lnTo>
                    <a:pt x="14117" y="36859"/>
                  </a:lnTo>
                  <a:lnTo>
                    <a:pt x="15064" y="37611"/>
                  </a:lnTo>
                  <a:lnTo>
                    <a:pt x="15881" y="38264"/>
                  </a:lnTo>
                  <a:lnTo>
                    <a:pt x="18855" y="35552"/>
                  </a:lnTo>
                  <a:lnTo>
                    <a:pt x="8954" y="20456"/>
                  </a:lnTo>
                  <a:lnTo>
                    <a:pt x="25945" y="11764"/>
                  </a:lnTo>
                  <a:lnTo>
                    <a:pt x="24442"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2a31f37c3fd_2_26"/>
            <p:cNvSpPr/>
            <p:nvPr/>
          </p:nvSpPr>
          <p:spPr>
            <a:xfrm>
              <a:off x="3559328" y="2606799"/>
              <a:ext cx="194367" cy="161792"/>
            </a:xfrm>
            <a:custGeom>
              <a:rect b="b" l="l" r="r" t="t"/>
              <a:pathLst>
                <a:path extrusionOk="0" h="9412" w="11307">
                  <a:moveTo>
                    <a:pt x="8463" y="1"/>
                  </a:moveTo>
                  <a:lnTo>
                    <a:pt x="5424" y="2713"/>
                  </a:lnTo>
                  <a:lnTo>
                    <a:pt x="5882" y="6274"/>
                  </a:lnTo>
                  <a:lnTo>
                    <a:pt x="5065" y="6144"/>
                  </a:lnTo>
                  <a:lnTo>
                    <a:pt x="4248" y="6013"/>
                  </a:lnTo>
                  <a:lnTo>
                    <a:pt x="3235" y="5882"/>
                  </a:lnTo>
                  <a:lnTo>
                    <a:pt x="2222" y="5817"/>
                  </a:lnTo>
                  <a:lnTo>
                    <a:pt x="1732" y="5784"/>
                  </a:lnTo>
                  <a:lnTo>
                    <a:pt x="1275" y="5784"/>
                  </a:lnTo>
                  <a:lnTo>
                    <a:pt x="882" y="5817"/>
                  </a:lnTo>
                  <a:lnTo>
                    <a:pt x="523" y="5850"/>
                  </a:lnTo>
                  <a:lnTo>
                    <a:pt x="262" y="5948"/>
                  </a:lnTo>
                  <a:lnTo>
                    <a:pt x="131" y="5980"/>
                  </a:lnTo>
                  <a:lnTo>
                    <a:pt x="66" y="6046"/>
                  </a:lnTo>
                  <a:lnTo>
                    <a:pt x="33" y="6111"/>
                  </a:lnTo>
                  <a:lnTo>
                    <a:pt x="0" y="6209"/>
                  </a:lnTo>
                  <a:lnTo>
                    <a:pt x="33" y="6274"/>
                  </a:lnTo>
                  <a:lnTo>
                    <a:pt x="98" y="6373"/>
                  </a:lnTo>
                  <a:lnTo>
                    <a:pt x="294" y="6601"/>
                  </a:lnTo>
                  <a:lnTo>
                    <a:pt x="621" y="6830"/>
                  </a:lnTo>
                  <a:lnTo>
                    <a:pt x="1013" y="7091"/>
                  </a:lnTo>
                  <a:lnTo>
                    <a:pt x="1503" y="7385"/>
                  </a:lnTo>
                  <a:lnTo>
                    <a:pt x="2614" y="7941"/>
                  </a:lnTo>
                  <a:lnTo>
                    <a:pt x="3823" y="8464"/>
                  </a:lnTo>
                  <a:lnTo>
                    <a:pt x="4967" y="8921"/>
                  </a:lnTo>
                  <a:lnTo>
                    <a:pt x="5915" y="9248"/>
                  </a:lnTo>
                  <a:lnTo>
                    <a:pt x="6274" y="9346"/>
                  </a:lnTo>
                  <a:lnTo>
                    <a:pt x="6535" y="9411"/>
                  </a:lnTo>
                  <a:lnTo>
                    <a:pt x="6666" y="9411"/>
                  </a:lnTo>
                  <a:lnTo>
                    <a:pt x="6797" y="9379"/>
                  </a:lnTo>
                  <a:lnTo>
                    <a:pt x="7091" y="9248"/>
                  </a:lnTo>
                  <a:lnTo>
                    <a:pt x="7418" y="9052"/>
                  </a:lnTo>
                  <a:lnTo>
                    <a:pt x="7777" y="8758"/>
                  </a:lnTo>
                  <a:lnTo>
                    <a:pt x="8169" y="8431"/>
                  </a:lnTo>
                  <a:lnTo>
                    <a:pt x="8561" y="8039"/>
                  </a:lnTo>
                  <a:lnTo>
                    <a:pt x="8953" y="7582"/>
                  </a:lnTo>
                  <a:lnTo>
                    <a:pt x="9346" y="7124"/>
                  </a:lnTo>
                  <a:lnTo>
                    <a:pt x="9738" y="6667"/>
                  </a:lnTo>
                  <a:lnTo>
                    <a:pt x="10097" y="6176"/>
                  </a:lnTo>
                  <a:lnTo>
                    <a:pt x="10424" y="5686"/>
                  </a:lnTo>
                  <a:lnTo>
                    <a:pt x="10718" y="5229"/>
                  </a:lnTo>
                  <a:lnTo>
                    <a:pt x="10947" y="4804"/>
                  </a:lnTo>
                  <a:lnTo>
                    <a:pt x="11143" y="4412"/>
                  </a:lnTo>
                  <a:lnTo>
                    <a:pt x="11273" y="4053"/>
                  </a:lnTo>
                  <a:lnTo>
                    <a:pt x="11306" y="3791"/>
                  </a:lnTo>
                  <a:lnTo>
                    <a:pt x="11273" y="3530"/>
                  </a:lnTo>
                  <a:lnTo>
                    <a:pt x="11208" y="3268"/>
                  </a:lnTo>
                  <a:lnTo>
                    <a:pt x="11045" y="2974"/>
                  </a:lnTo>
                  <a:lnTo>
                    <a:pt x="10881" y="2647"/>
                  </a:lnTo>
                  <a:lnTo>
                    <a:pt x="10653" y="2353"/>
                  </a:lnTo>
                  <a:lnTo>
                    <a:pt x="10424" y="2027"/>
                  </a:lnTo>
                  <a:lnTo>
                    <a:pt x="9901" y="1406"/>
                  </a:lnTo>
                  <a:lnTo>
                    <a:pt x="9378" y="850"/>
                  </a:lnTo>
                  <a:lnTo>
                    <a:pt x="8921" y="393"/>
                  </a:lnTo>
                  <a:lnTo>
                    <a:pt x="8463"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2a31f37c3fd_2_26"/>
            <p:cNvSpPr/>
            <p:nvPr/>
          </p:nvSpPr>
          <p:spPr>
            <a:xfrm>
              <a:off x="3835674" y="1446903"/>
              <a:ext cx="52258" cy="62365"/>
            </a:xfrm>
            <a:custGeom>
              <a:rect b="b" l="l" r="r" t="t"/>
              <a:pathLst>
                <a:path extrusionOk="0" h="3628" w="3040">
                  <a:moveTo>
                    <a:pt x="1536" y="0"/>
                  </a:moveTo>
                  <a:lnTo>
                    <a:pt x="1242" y="33"/>
                  </a:lnTo>
                  <a:lnTo>
                    <a:pt x="948" y="131"/>
                  </a:lnTo>
                  <a:lnTo>
                    <a:pt x="687" y="294"/>
                  </a:lnTo>
                  <a:lnTo>
                    <a:pt x="458" y="523"/>
                  </a:lnTo>
                  <a:lnTo>
                    <a:pt x="262" y="784"/>
                  </a:lnTo>
                  <a:lnTo>
                    <a:pt x="131" y="1078"/>
                  </a:lnTo>
                  <a:lnTo>
                    <a:pt x="33" y="1438"/>
                  </a:lnTo>
                  <a:lnTo>
                    <a:pt x="1" y="1797"/>
                  </a:lnTo>
                  <a:lnTo>
                    <a:pt x="33" y="2157"/>
                  </a:lnTo>
                  <a:lnTo>
                    <a:pt x="99" y="2516"/>
                  </a:lnTo>
                  <a:lnTo>
                    <a:pt x="262" y="2810"/>
                  </a:lnTo>
                  <a:lnTo>
                    <a:pt x="426" y="3072"/>
                  </a:lnTo>
                  <a:lnTo>
                    <a:pt x="654" y="3300"/>
                  </a:lnTo>
                  <a:lnTo>
                    <a:pt x="916" y="3464"/>
                  </a:lnTo>
                  <a:lnTo>
                    <a:pt x="1177" y="3595"/>
                  </a:lnTo>
                  <a:lnTo>
                    <a:pt x="1504" y="3627"/>
                  </a:lnTo>
                  <a:lnTo>
                    <a:pt x="1798" y="3595"/>
                  </a:lnTo>
                  <a:lnTo>
                    <a:pt x="2092" y="3496"/>
                  </a:lnTo>
                  <a:lnTo>
                    <a:pt x="2353" y="3333"/>
                  </a:lnTo>
                  <a:lnTo>
                    <a:pt x="2582" y="3104"/>
                  </a:lnTo>
                  <a:lnTo>
                    <a:pt x="2745" y="2843"/>
                  </a:lnTo>
                  <a:lnTo>
                    <a:pt x="2909" y="2549"/>
                  </a:lnTo>
                  <a:lnTo>
                    <a:pt x="2974" y="2189"/>
                  </a:lnTo>
                  <a:lnTo>
                    <a:pt x="3040" y="1830"/>
                  </a:lnTo>
                  <a:lnTo>
                    <a:pt x="3007" y="1471"/>
                  </a:lnTo>
                  <a:lnTo>
                    <a:pt x="2909" y="1144"/>
                  </a:lnTo>
                  <a:lnTo>
                    <a:pt x="2778" y="817"/>
                  </a:lnTo>
                  <a:lnTo>
                    <a:pt x="2615" y="556"/>
                  </a:lnTo>
                  <a:lnTo>
                    <a:pt x="2386" y="327"/>
                  </a:lnTo>
                  <a:lnTo>
                    <a:pt x="2125" y="164"/>
                  </a:lnTo>
                  <a:lnTo>
                    <a:pt x="1831" y="33"/>
                  </a:lnTo>
                  <a:lnTo>
                    <a:pt x="153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2a31f37c3fd_2_26"/>
            <p:cNvSpPr/>
            <p:nvPr/>
          </p:nvSpPr>
          <p:spPr>
            <a:xfrm>
              <a:off x="3828936" y="2194514"/>
              <a:ext cx="171900" cy="133704"/>
            </a:xfrm>
            <a:custGeom>
              <a:rect b="b" l="l" r="r" t="t"/>
              <a:pathLst>
                <a:path extrusionOk="0" h="7778" w="10000">
                  <a:moveTo>
                    <a:pt x="1" y="1"/>
                  </a:moveTo>
                  <a:lnTo>
                    <a:pt x="4837" y="7778"/>
                  </a:lnTo>
                  <a:lnTo>
                    <a:pt x="9999" y="393"/>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2a31f37c3fd_2_26"/>
            <p:cNvSpPr/>
            <p:nvPr/>
          </p:nvSpPr>
          <p:spPr>
            <a:xfrm>
              <a:off x="3812657" y="2005785"/>
              <a:ext cx="177504" cy="156738"/>
            </a:xfrm>
            <a:custGeom>
              <a:rect b="b" l="l" r="r" t="t"/>
              <a:pathLst>
                <a:path extrusionOk="0" h="9118" w="10326">
                  <a:moveTo>
                    <a:pt x="6666" y="1"/>
                  </a:moveTo>
                  <a:lnTo>
                    <a:pt x="6110" y="327"/>
                  </a:lnTo>
                  <a:lnTo>
                    <a:pt x="5588" y="654"/>
                  </a:lnTo>
                  <a:lnTo>
                    <a:pt x="4607" y="1340"/>
                  </a:lnTo>
                  <a:lnTo>
                    <a:pt x="3758" y="1994"/>
                  </a:lnTo>
                  <a:lnTo>
                    <a:pt x="3039" y="2680"/>
                  </a:lnTo>
                  <a:lnTo>
                    <a:pt x="2385" y="3334"/>
                  </a:lnTo>
                  <a:lnTo>
                    <a:pt x="1863" y="3987"/>
                  </a:lnTo>
                  <a:lnTo>
                    <a:pt x="1405" y="4575"/>
                  </a:lnTo>
                  <a:lnTo>
                    <a:pt x="1046" y="5163"/>
                  </a:lnTo>
                  <a:lnTo>
                    <a:pt x="752" y="5719"/>
                  </a:lnTo>
                  <a:lnTo>
                    <a:pt x="490" y="6209"/>
                  </a:lnTo>
                  <a:lnTo>
                    <a:pt x="327" y="6634"/>
                  </a:lnTo>
                  <a:lnTo>
                    <a:pt x="196" y="6993"/>
                  </a:lnTo>
                  <a:lnTo>
                    <a:pt x="33" y="7516"/>
                  </a:lnTo>
                  <a:lnTo>
                    <a:pt x="0" y="7712"/>
                  </a:lnTo>
                  <a:lnTo>
                    <a:pt x="392" y="7614"/>
                  </a:lnTo>
                  <a:lnTo>
                    <a:pt x="752" y="7451"/>
                  </a:lnTo>
                  <a:lnTo>
                    <a:pt x="1111" y="7287"/>
                  </a:lnTo>
                  <a:lnTo>
                    <a:pt x="1470" y="7124"/>
                  </a:lnTo>
                  <a:lnTo>
                    <a:pt x="2189" y="6699"/>
                  </a:lnTo>
                  <a:lnTo>
                    <a:pt x="2875" y="6209"/>
                  </a:lnTo>
                  <a:lnTo>
                    <a:pt x="3529" y="5686"/>
                  </a:lnTo>
                  <a:lnTo>
                    <a:pt x="4117" y="5098"/>
                  </a:lnTo>
                  <a:lnTo>
                    <a:pt x="4705" y="4510"/>
                  </a:lnTo>
                  <a:lnTo>
                    <a:pt x="5261" y="3922"/>
                  </a:lnTo>
                  <a:lnTo>
                    <a:pt x="5751" y="3334"/>
                  </a:lnTo>
                  <a:lnTo>
                    <a:pt x="6176" y="2811"/>
                  </a:lnTo>
                  <a:lnTo>
                    <a:pt x="6895" y="1830"/>
                  </a:lnTo>
                  <a:lnTo>
                    <a:pt x="7319" y="1177"/>
                  </a:lnTo>
                  <a:lnTo>
                    <a:pt x="7483" y="916"/>
                  </a:lnTo>
                  <a:lnTo>
                    <a:pt x="7385" y="1275"/>
                  </a:lnTo>
                  <a:lnTo>
                    <a:pt x="7319" y="1634"/>
                  </a:lnTo>
                  <a:lnTo>
                    <a:pt x="7287" y="1994"/>
                  </a:lnTo>
                  <a:lnTo>
                    <a:pt x="7254" y="2353"/>
                  </a:lnTo>
                  <a:lnTo>
                    <a:pt x="7287" y="3072"/>
                  </a:lnTo>
                  <a:lnTo>
                    <a:pt x="7352" y="3791"/>
                  </a:lnTo>
                  <a:lnTo>
                    <a:pt x="7515" y="4510"/>
                  </a:lnTo>
                  <a:lnTo>
                    <a:pt x="7679" y="5163"/>
                  </a:lnTo>
                  <a:lnTo>
                    <a:pt x="7908" y="5817"/>
                  </a:lnTo>
                  <a:lnTo>
                    <a:pt x="8136" y="6438"/>
                  </a:lnTo>
                  <a:lnTo>
                    <a:pt x="8398" y="6993"/>
                  </a:lnTo>
                  <a:lnTo>
                    <a:pt x="8659" y="7516"/>
                  </a:lnTo>
                  <a:lnTo>
                    <a:pt x="9149" y="8366"/>
                  </a:lnTo>
                  <a:lnTo>
                    <a:pt x="9476" y="8921"/>
                  </a:lnTo>
                  <a:lnTo>
                    <a:pt x="9607" y="9117"/>
                  </a:lnTo>
                  <a:lnTo>
                    <a:pt x="9803" y="8692"/>
                  </a:lnTo>
                  <a:lnTo>
                    <a:pt x="9966" y="8300"/>
                  </a:lnTo>
                  <a:lnTo>
                    <a:pt x="10097" y="7875"/>
                  </a:lnTo>
                  <a:lnTo>
                    <a:pt x="10195" y="7483"/>
                  </a:lnTo>
                  <a:lnTo>
                    <a:pt x="10260" y="7091"/>
                  </a:lnTo>
                  <a:lnTo>
                    <a:pt x="10293" y="6699"/>
                  </a:lnTo>
                  <a:lnTo>
                    <a:pt x="10326" y="6307"/>
                  </a:lnTo>
                  <a:lnTo>
                    <a:pt x="10326" y="5948"/>
                  </a:lnTo>
                  <a:lnTo>
                    <a:pt x="10293" y="5588"/>
                  </a:lnTo>
                  <a:lnTo>
                    <a:pt x="10260" y="5229"/>
                  </a:lnTo>
                  <a:lnTo>
                    <a:pt x="10129" y="4543"/>
                  </a:lnTo>
                  <a:lnTo>
                    <a:pt x="9933" y="3922"/>
                  </a:lnTo>
                  <a:lnTo>
                    <a:pt x="9705" y="3366"/>
                  </a:lnTo>
                  <a:lnTo>
                    <a:pt x="9443" y="2811"/>
                  </a:lnTo>
                  <a:lnTo>
                    <a:pt x="9182" y="2353"/>
                  </a:lnTo>
                  <a:lnTo>
                    <a:pt x="8920" y="1961"/>
                  </a:lnTo>
                  <a:lnTo>
                    <a:pt x="8659" y="1602"/>
                  </a:lnTo>
                  <a:lnTo>
                    <a:pt x="8267" y="1144"/>
                  </a:lnTo>
                  <a:lnTo>
                    <a:pt x="8104" y="981"/>
                  </a:lnTo>
                  <a:lnTo>
                    <a:pt x="7810" y="66"/>
                  </a:lnTo>
                  <a:lnTo>
                    <a:pt x="6666" y="1"/>
                  </a:lnTo>
                  <a:close/>
                </a:path>
              </a:pathLst>
            </a:custGeom>
            <a:solidFill>
              <a:srgbClr val="A63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2a31f37c3fd_2_26"/>
            <p:cNvSpPr/>
            <p:nvPr/>
          </p:nvSpPr>
          <p:spPr>
            <a:xfrm>
              <a:off x="3855907" y="1955229"/>
              <a:ext cx="237050" cy="64050"/>
            </a:xfrm>
            <a:custGeom>
              <a:rect b="b" l="l" r="r" t="t"/>
              <a:pathLst>
                <a:path extrusionOk="0" h="3726" w="13790">
                  <a:moveTo>
                    <a:pt x="11502" y="1"/>
                  </a:moveTo>
                  <a:lnTo>
                    <a:pt x="4803" y="2746"/>
                  </a:lnTo>
                  <a:lnTo>
                    <a:pt x="1830" y="197"/>
                  </a:lnTo>
                  <a:lnTo>
                    <a:pt x="0" y="2092"/>
                  </a:lnTo>
                  <a:lnTo>
                    <a:pt x="3268" y="3170"/>
                  </a:lnTo>
                  <a:lnTo>
                    <a:pt x="4901" y="3726"/>
                  </a:lnTo>
                  <a:lnTo>
                    <a:pt x="13789" y="2223"/>
                  </a:lnTo>
                  <a:lnTo>
                    <a:pt x="11502" y="1"/>
                  </a:lnTo>
                  <a:close/>
                </a:path>
              </a:pathLst>
            </a:custGeom>
            <a:solidFill>
              <a:srgbClr val="A63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2a31f37c3fd_2_26"/>
            <p:cNvSpPr/>
            <p:nvPr/>
          </p:nvSpPr>
          <p:spPr>
            <a:xfrm>
              <a:off x="2200011" y="4061605"/>
              <a:ext cx="972885" cy="155604"/>
            </a:xfrm>
            <a:custGeom>
              <a:rect b="b" l="l" r="r" t="t"/>
              <a:pathLst>
                <a:path extrusionOk="0" h="9052" w="56596">
                  <a:moveTo>
                    <a:pt x="25423" y="0"/>
                  </a:moveTo>
                  <a:lnTo>
                    <a:pt x="22613" y="65"/>
                  </a:lnTo>
                  <a:lnTo>
                    <a:pt x="19900" y="163"/>
                  </a:lnTo>
                  <a:lnTo>
                    <a:pt x="17319" y="294"/>
                  </a:lnTo>
                  <a:lnTo>
                    <a:pt x="14836" y="458"/>
                  </a:lnTo>
                  <a:lnTo>
                    <a:pt x="12483" y="686"/>
                  </a:lnTo>
                  <a:lnTo>
                    <a:pt x="10326" y="915"/>
                  </a:lnTo>
                  <a:lnTo>
                    <a:pt x="8301" y="1176"/>
                  </a:lnTo>
                  <a:lnTo>
                    <a:pt x="6471" y="1470"/>
                  </a:lnTo>
                  <a:lnTo>
                    <a:pt x="4870" y="1797"/>
                  </a:lnTo>
                  <a:lnTo>
                    <a:pt x="3432" y="2157"/>
                  </a:lnTo>
                  <a:lnTo>
                    <a:pt x="2811" y="2353"/>
                  </a:lnTo>
                  <a:lnTo>
                    <a:pt x="2256" y="2516"/>
                  </a:lnTo>
                  <a:lnTo>
                    <a:pt x="1733" y="2712"/>
                  </a:lnTo>
                  <a:lnTo>
                    <a:pt x="1308" y="2908"/>
                  </a:lnTo>
                  <a:lnTo>
                    <a:pt x="916" y="3137"/>
                  </a:lnTo>
                  <a:lnTo>
                    <a:pt x="589" y="3333"/>
                  </a:lnTo>
                  <a:lnTo>
                    <a:pt x="360" y="3529"/>
                  </a:lnTo>
                  <a:lnTo>
                    <a:pt x="164" y="3758"/>
                  </a:lnTo>
                  <a:lnTo>
                    <a:pt x="66" y="3987"/>
                  </a:lnTo>
                  <a:lnTo>
                    <a:pt x="1" y="4183"/>
                  </a:lnTo>
                  <a:lnTo>
                    <a:pt x="34" y="4411"/>
                  </a:lnTo>
                  <a:lnTo>
                    <a:pt x="99" y="4640"/>
                  </a:lnTo>
                  <a:lnTo>
                    <a:pt x="230" y="4869"/>
                  </a:lnTo>
                  <a:lnTo>
                    <a:pt x="393" y="5098"/>
                  </a:lnTo>
                  <a:lnTo>
                    <a:pt x="622" y="5294"/>
                  </a:lnTo>
                  <a:lnTo>
                    <a:pt x="883" y="5522"/>
                  </a:lnTo>
                  <a:lnTo>
                    <a:pt x="1177" y="5751"/>
                  </a:lnTo>
                  <a:lnTo>
                    <a:pt x="1537" y="5947"/>
                  </a:lnTo>
                  <a:lnTo>
                    <a:pt x="1961" y="6143"/>
                  </a:lnTo>
                  <a:lnTo>
                    <a:pt x="2419" y="6372"/>
                  </a:lnTo>
                  <a:lnTo>
                    <a:pt x="2909" y="6568"/>
                  </a:lnTo>
                  <a:lnTo>
                    <a:pt x="3465" y="6764"/>
                  </a:lnTo>
                  <a:lnTo>
                    <a:pt x="4674" y="7156"/>
                  </a:lnTo>
                  <a:lnTo>
                    <a:pt x="6111" y="7483"/>
                  </a:lnTo>
                  <a:lnTo>
                    <a:pt x="7712" y="7842"/>
                  </a:lnTo>
                  <a:lnTo>
                    <a:pt x="9477" y="8136"/>
                  </a:lnTo>
                  <a:lnTo>
                    <a:pt x="11437" y="8398"/>
                  </a:lnTo>
                  <a:lnTo>
                    <a:pt x="13594" y="8627"/>
                  </a:lnTo>
                  <a:lnTo>
                    <a:pt x="15881" y="8790"/>
                  </a:lnTo>
                  <a:lnTo>
                    <a:pt x="18397" y="8921"/>
                  </a:lnTo>
                  <a:lnTo>
                    <a:pt x="21044" y="9019"/>
                  </a:lnTo>
                  <a:lnTo>
                    <a:pt x="23887" y="9051"/>
                  </a:lnTo>
                  <a:lnTo>
                    <a:pt x="26828" y="9051"/>
                  </a:lnTo>
                  <a:lnTo>
                    <a:pt x="29801" y="8953"/>
                  </a:lnTo>
                  <a:lnTo>
                    <a:pt x="32709" y="8855"/>
                  </a:lnTo>
                  <a:lnTo>
                    <a:pt x="35585" y="8692"/>
                  </a:lnTo>
                  <a:lnTo>
                    <a:pt x="38395" y="8463"/>
                  </a:lnTo>
                  <a:lnTo>
                    <a:pt x="41107" y="8234"/>
                  </a:lnTo>
                  <a:lnTo>
                    <a:pt x="43688" y="7940"/>
                  </a:lnTo>
                  <a:lnTo>
                    <a:pt x="46106" y="7614"/>
                  </a:lnTo>
                  <a:lnTo>
                    <a:pt x="48328" y="7287"/>
                  </a:lnTo>
                  <a:lnTo>
                    <a:pt x="50354" y="6927"/>
                  </a:lnTo>
                  <a:lnTo>
                    <a:pt x="52151" y="6535"/>
                  </a:lnTo>
                  <a:lnTo>
                    <a:pt x="52936" y="6307"/>
                  </a:lnTo>
                  <a:lnTo>
                    <a:pt x="53655" y="6110"/>
                  </a:lnTo>
                  <a:lnTo>
                    <a:pt x="54341" y="5914"/>
                  </a:lnTo>
                  <a:lnTo>
                    <a:pt x="54896" y="5686"/>
                  </a:lnTo>
                  <a:lnTo>
                    <a:pt x="55386" y="5490"/>
                  </a:lnTo>
                  <a:lnTo>
                    <a:pt x="55811" y="5261"/>
                  </a:lnTo>
                  <a:lnTo>
                    <a:pt x="56138" y="5032"/>
                  </a:lnTo>
                  <a:lnTo>
                    <a:pt x="56399" y="4803"/>
                  </a:lnTo>
                  <a:lnTo>
                    <a:pt x="56465" y="4705"/>
                  </a:lnTo>
                  <a:lnTo>
                    <a:pt x="56530" y="4607"/>
                  </a:lnTo>
                  <a:lnTo>
                    <a:pt x="56563" y="4477"/>
                  </a:lnTo>
                  <a:lnTo>
                    <a:pt x="56595" y="4379"/>
                  </a:lnTo>
                  <a:lnTo>
                    <a:pt x="56563" y="4150"/>
                  </a:lnTo>
                  <a:lnTo>
                    <a:pt x="56432" y="3921"/>
                  </a:lnTo>
                  <a:lnTo>
                    <a:pt x="56269" y="3725"/>
                  </a:lnTo>
                  <a:lnTo>
                    <a:pt x="56007" y="3496"/>
                  </a:lnTo>
                  <a:lnTo>
                    <a:pt x="55680" y="3300"/>
                  </a:lnTo>
                  <a:lnTo>
                    <a:pt x="55321" y="3104"/>
                  </a:lnTo>
                  <a:lnTo>
                    <a:pt x="54864" y="2908"/>
                  </a:lnTo>
                  <a:lnTo>
                    <a:pt x="54373" y="2712"/>
                  </a:lnTo>
                  <a:lnTo>
                    <a:pt x="53785" y="2516"/>
                  </a:lnTo>
                  <a:lnTo>
                    <a:pt x="53164" y="2320"/>
                  </a:lnTo>
                  <a:lnTo>
                    <a:pt x="51759" y="1961"/>
                  </a:lnTo>
                  <a:lnTo>
                    <a:pt x="50126" y="1634"/>
                  </a:lnTo>
                  <a:lnTo>
                    <a:pt x="48296" y="1307"/>
                  </a:lnTo>
                  <a:lnTo>
                    <a:pt x="46302" y="1013"/>
                  </a:lnTo>
                  <a:lnTo>
                    <a:pt x="44113" y="784"/>
                  </a:lnTo>
                  <a:lnTo>
                    <a:pt x="41793" y="556"/>
                  </a:lnTo>
                  <a:lnTo>
                    <a:pt x="39310" y="360"/>
                  </a:lnTo>
                  <a:lnTo>
                    <a:pt x="36728" y="196"/>
                  </a:lnTo>
                  <a:lnTo>
                    <a:pt x="34016" y="98"/>
                  </a:lnTo>
                  <a:lnTo>
                    <a:pt x="31206" y="33"/>
                  </a:lnTo>
                  <a:lnTo>
                    <a:pt x="28298" y="0"/>
                  </a:lnTo>
                  <a:close/>
                </a:path>
              </a:pathLst>
            </a:custGeom>
            <a:solidFill>
              <a:srgbClr val="E2E2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2a31f37c3fd_2_26"/>
            <p:cNvSpPr/>
            <p:nvPr/>
          </p:nvSpPr>
          <p:spPr>
            <a:xfrm>
              <a:off x="2420765" y="1521611"/>
              <a:ext cx="312875" cy="337594"/>
            </a:xfrm>
            <a:custGeom>
              <a:rect b="b" l="l" r="r" t="t"/>
              <a:pathLst>
                <a:path extrusionOk="0" h="19639" w="18201">
                  <a:moveTo>
                    <a:pt x="6340" y="0"/>
                  </a:moveTo>
                  <a:lnTo>
                    <a:pt x="5817" y="33"/>
                  </a:lnTo>
                  <a:lnTo>
                    <a:pt x="5555" y="65"/>
                  </a:lnTo>
                  <a:lnTo>
                    <a:pt x="5294" y="98"/>
                  </a:lnTo>
                  <a:lnTo>
                    <a:pt x="5065" y="196"/>
                  </a:lnTo>
                  <a:lnTo>
                    <a:pt x="4836" y="294"/>
                  </a:lnTo>
                  <a:lnTo>
                    <a:pt x="4608" y="425"/>
                  </a:lnTo>
                  <a:lnTo>
                    <a:pt x="4379" y="556"/>
                  </a:lnTo>
                  <a:lnTo>
                    <a:pt x="4183" y="719"/>
                  </a:lnTo>
                  <a:lnTo>
                    <a:pt x="4020" y="882"/>
                  </a:lnTo>
                  <a:lnTo>
                    <a:pt x="3693" y="1274"/>
                  </a:lnTo>
                  <a:lnTo>
                    <a:pt x="3431" y="1667"/>
                  </a:lnTo>
                  <a:lnTo>
                    <a:pt x="3170" y="2091"/>
                  </a:lnTo>
                  <a:lnTo>
                    <a:pt x="2615" y="3202"/>
                  </a:lnTo>
                  <a:lnTo>
                    <a:pt x="2092" y="4346"/>
                  </a:lnTo>
                  <a:lnTo>
                    <a:pt x="1634" y="5490"/>
                  </a:lnTo>
                  <a:lnTo>
                    <a:pt x="1209" y="6666"/>
                  </a:lnTo>
                  <a:lnTo>
                    <a:pt x="850" y="7842"/>
                  </a:lnTo>
                  <a:lnTo>
                    <a:pt x="556" y="9051"/>
                  </a:lnTo>
                  <a:lnTo>
                    <a:pt x="295" y="10260"/>
                  </a:lnTo>
                  <a:lnTo>
                    <a:pt x="99" y="11502"/>
                  </a:lnTo>
                  <a:lnTo>
                    <a:pt x="33" y="12253"/>
                  </a:lnTo>
                  <a:lnTo>
                    <a:pt x="0" y="12646"/>
                  </a:lnTo>
                  <a:lnTo>
                    <a:pt x="0" y="13038"/>
                  </a:lnTo>
                  <a:lnTo>
                    <a:pt x="33" y="13397"/>
                  </a:lnTo>
                  <a:lnTo>
                    <a:pt x="131" y="13789"/>
                  </a:lnTo>
                  <a:lnTo>
                    <a:pt x="229" y="14116"/>
                  </a:lnTo>
                  <a:lnTo>
                    <a:pt x="393" y="14475"/>
                  </a:lnTo>
                  <a:lnTo>
                    <a:pt x="523" y="14671"/>
                  </a:lnTo>
                  <a:lnTo>
                    <a:pt x="654" y="14868"/>
                  </a:lnTo>
                  <a:lnTo>
                    <a:pt x="981" y="15227"/>
                  </a:lnTo>
                  <a:lnTo>
                    <a:pt x="1340" y="15554"/>
                  </a:lnTo>
                  <a:lnTo>
                    <a:pt x="1732" y="15848"/>
                  </a:lnTo>
                  <a:lnTo>
                    <a:pt x="2582" y="16469"/>
                  </a:lnTo>
                  <a:lnTo>
                    <a:pt x="3464" y="17089"/>
                  </a:lnTo>
                  <a:lnTo>
                    <a:pt x="4314" y="17645"/>
                  </a:lnTo>
                  <a:lnTo>
                    <a:pt x="5163" y="18135"/>
                  </a:lnTo>
                  <a:lnTo>
                    <a:pt x="6013" y="18593"/>
                  </a:lnTo>
                  <a:lnTo>
                    <a:pt x="6862" y="18952"/>
                  </a:lnTo>
                  <a:lnTo>
                    <a:pt x="7712" y="19246"/>
                  </a:lnTo>
                  <a:lnTo>
                    <a:pt x="8137" y="19377"/>
                  </a:lnTo>
                  <a:lnTo>
                    <a:pt x="8562" y="19475"/>
                  </a:lnTo>
                  <a:lnTo>
                    <a:pt x="8986" y="19573"/>
                  </a:lnTo>
                  <a:lnTo>
                    <a:pt x="9411" y="19606"/>
                  </a:lnTo>
                  <a:lnTo>
                    <a:pt x="9836" y="19638"/>
                  </a:lnTo>
                  <a:lnTo>
                    <a:pt x="10718" y="19638"/>
                  </a:lnTo>
                  <a:lnTo>
                    <a:pt x="11143" y="19573"/>
                  </a:lnTo>
                  <a:lnTo>
                    <a:pt x="11568" y="19508"/>
                  </a:lnTo>
                  <a:lnTo>
                    <a:pt x="12025" y="19409"/>
                  </a:lnTo>
                  <a:lnTo>
                    <a:pt x="12450" y="19246"/>
                  </a:lnTo>
                  <a:lnTo>
                    <a:pt x="12907" y="19083"/>
                  </a:lnTo>
                  <a:lnTo>
                    <a:pt x="13332" y="18887"/>
                  </a:lnTo>
                  <a:lnTo>
                    <a:pt x="13790" y="18658"/>
                  </a:lnTo>
                  <a:lnTo>
                    <a:pt x="14247" y="18397"/>
                  </a:lnTo>
                  <a:lnTo>
                    <a:pt x="14705" y="18102"/>
                  </a:lnTo>
                  <a:lnTo>
                    <a:pt x="15162" y="17776"/>
                  </a:lnTo>
                  <a:lnTo>
                    <a:pt x="15619" y="17384"/>
                  </a:lnTo>
                  <a:lnTo>
                    <a:pt x="15914" y="17122"/>
                  </a:lnTo>
                  <a:lnTo>
                    <a:pt x="16240" y="16828"/>
                  </a:lnTo>
                  <a:lnTo>
                    <a:pt x="16534" y="16501"/>
                  </a:lnTo>
                  <a:lnTo>
                    <a:pt x="16796" y="16175"/>
                  </a:lnTo>
                  <a:lnTo>
                    <a:pt x="17057" y="15815"/>
                  </a:lnTo>
                  <a:lnTo>
                    <a:pt x="17286" y="15456"/>
                  </a:lnTo>
                  <a:lnTo>
                    <a:pt x="17482" y="15096"/>
                  </a:lnTo>
                  <a:lnTo>
                    <a:pt x="17678" y="14704"/>
                  </a:lnTo>
                  <a:lnTo>
                    <a:pt x="17841" y="14312"/>
                  </a:lnTo>
                  <a:lnTo>
                    <a:pt x="17972" y="13920"/>
                  </a:lnTo>
                  <a:lnTo>
                    <a:pt x="18070" y="13528"/>
                  </a:lnTo>
                  <a:lnTo>
                    <a:pt x="18168" y="13103"/>
                  </a:lnTo>
                  <a:lnTo>
                    <a:pt x="18201" y="12711"/>
                  </a:lnTo>
                  <a:lnTo>
                    <a:pt x="18201" y="12286"/>
                  </a:lnTo>
                  <a:lnTo>
                    <a:pt x="18168" y="11861"/>
                  </a:lnTo>
                  <a:lnTo>
                    <a:pt x="18103" y="11469"/>
                  </a:lnTo>
                  <a:lnTo>
                    <a:pt x="18005" y="10979"/>
                  </a:lnTo>
                  <a:lnTo>
                    <a:pt x="17841" y="10489"/>
                  </a:lnTo>
                  <a:lnTo>
                    <a:pt x="17613" y="10064"/>
                  </a:lnTo>
                  <a:lnTo>
                    <a:pt x="17384" y="9607"/>
                  </a:lnTo>
                  <a:lnTo>
                    <a:pt x="17123" y="9215"/>
                  </a:lnTo>
                  <a:lnTo>
                    <a:pt x="16796" y="8790"/>
                  </a:lnTo>
                  <a:lnTo>
                    <a:pt x="16469" y="8430"/>
                  </a:lnTo>
                  <a:lnTo>
                    <a:pt x="16142" y="8038"/>
                  </a:lnTo>
                  <a:lnTo>
                    <a:pt x="15391" y="7319"/>
                  </a:lnTo>
                  <a:lnTo>
                    <a:pt x="14607" y="6601"/>
                  </a:lnTo>
                  <a:lnTo>
                    <a:pt x="13855" y="5882"/>
                  </a:lnTo>
                  <a:lnTo>
                    <a:pt x="13103" y="5163"/>
                  </a:lnTo>
                  <a:lnTo>
                    <a:pt x="12385" y="4346"/>
                  </a:lnTo>
                  <a:lnTo>
                    <a:pt x="11666" y="3529"/>
                  </a:lnTo>
                  <a:lnTo>
                    <a:pt x="10947" y="2679"/>
                  </a:lnTo>
                  <a:lnTo>
                    <a:pt x="10587" y="2287"/>
                  </a:lnTo>
                  <a:lnTo>
                    <a:pt x="10195" y="1895"/>
                  </a:lnTo>
                  <a:lnTo>
                    <a:pt x="9771" y="1536"/>
                  </a:lnTo>
                  <a:lnTo>
                    <a:pt x="9346" y="1176"/>
                  </a:lnTo>
                  <a:lnTo>
                    <a:pt x="8888" y="850"/>
                  </a:lnTo>
                  <a:lnTo>
                    <a:pt x="8431" y="588"/>
                  </a:lnTo>
                  <a:lnTo>
                    <a:pt x="7908" y="359"/>
                  </a:lnTo>
                  <a:lnTo>
                    <a:pt x="7418" y="163"/>
                  </a:lnTo>
                  <a:lnTo>
                    <a:pt x="6895" y="65"/>
                  </a:lnTo>
                  <a:lnTo>
                    <a:pt x="6340" y="0"/>
                  </a:lnTo>
                  <a:close/>
                </a:path>
              </a:pathLst>
            </a:custGeom>
            <a:solidFill>
              <a:srgbClr val="FF9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2a31f37c3fd_2_26"/>
            <p:cNvSpPr/>
            <p:nvPr/>
          </p:nvSpPr>
          <p:spPr>
            <a:xfrm>
              <a:off x="2578037" y="1352530"/>
              <a:ext cx="734718" cy="1062755"/>
            </a:xfrm>
            <a:custGeom>
              <a:rect b="b" l="l" r="r" t="t"/>
              <a:pathLst>
                <a:path extrusionOk="0" h="61824" w="42741">
                  <a:moveTo>
                    <a:pt x="7908" y="1"/>
                  </a:moveTo>
                  <a:lnTo>
                    <a:pt x="7451" y="33"/>
                  </a:lnTo>
                  <a:lnTo>
                    <a:pt x="6993" y="66"/>
                  </a:lnTo>
                  <a:lnTo>
                    <a:pt x="6503" y="131"/>
                  </a:lnTo>
                  <a:lnTo>
                    <a:pt x="6046" y="262"/>
                  </a:lnTo>
                  <a:lnTo>
                    <a:pt x="5588" y="393"/>
                  </a:lnTo>
                  <a:lnTo>
                    <a:pt x="5131" y="589"/>
                  </a:lnTo>
                  <a:lnTo>
                    <a:pt x="4673" y="785"/>
                  </a:lnTo>
                  <a:lnTo>
                    <a:pt x="4216" y="1014"/>
                  </a:lnTo>
                  <a:lnTo>
                    <a:pt x="3758" y="1275"/>
                  </a:lnTo>
                  <a:lnTo>
                    <a:pt x="3334" y="1569"/>
                  </a:lnTo>
                  <a:lnTo>
                    <a:pt x="2909" y="1863"/>
                  </a:lnTo>
                  <a:lnTo>
                    <a:pt x="2517" y="2190"/>
                  </a:lnTo>
                  <a:lnTo>
                    <a:pt x="2157" y="2549"/>
                  </a:lnTo>
                  <a:lnTo>
                    <a:pt x="1798" y="2909"/>
                  </a:lnTo>
                  <a:lnTo>
                    <a:pt x="1471" y="3301"/>
                  </a:lnTo>
                  <a:lnTo>
                    <a:pt x="1144" y="3693"/>
                  </a:lnTo>
                  <a:lnTo>
                    <a:pt x="883" y="4085"/>
                  </a:lnTo>
                  <a:lnTo>
                    <a:pt x="654" y="4510"/>
                  </a:lnTo>
                  <a:lnTo>
                    <a:pt x="425" y="4967"/>
                  </a:lnTo>
                  <a:lnTo>
                    <a:pt x="262" y="5392"/>
                  </a:lnTo>
                  <a:lnTo>
                    <a:pt x="131" y="5850"/>
                  </a:lnTo>
                  <a:lnTo>
                    <a:pt x="33" y="6307"/>
                  </a:lnTo>
                  <a:lnTo>
                    <a:pt x="1" y="6797"/>
                  </a:lnTo>
                  <a:lnTo>
                    <a:pt x="1" y="7157"/>
                  </a:lnTo>
                  <a:lnTo>
                    <a:pt x="1" y="7516"/>
                  </a:lnTo>
                  <a:lnTo>
                    <a:pt x="33" y="7875"/>
                  </a:lnTo>
                  <a:lnTo>
                    <a:pt x="99" y="8235"/>
                  </a:lnTo>
                  <a:lnTo>
                    <a:pt x="295" y="8921"/>
                  </a:lnTo>
                  <a:lnTo>
                    <a:pt x="556" y="9607"/>
                  </a:lnTo>
                  <a:lnTo>
                    <a:pt x="850" y="10261"/>
                  </a:lnTo>
                  <a:lnTo>
                    <a:pt x="1177" y="10914"/>
                  </a:lnTo>
                  <a:lnTo>
                    <a:pt x="1896" y="12189"/>
                  </a:lnTo>
                  <a:lnTo>
                    <a:pt x="2288" y="12810"/>
                  </a:lnTo>
                  <a:lnTo>
                    <a:pt x="2615" y="13463"/>
                  </a:lnTo>
                  <a:lnTo>
                    <a:pt x="2942" y="14084"/>
                  </a:lnTo>
                  <a:lnTo>
                    <a:pt x="3203" y="14737"/>
                  </a:lnTo>
                  <a:lnTo>
                    <a:pt x="3432" y="15358"/>
                  </a:lnTo>
                  <a:lnTo>
                    <a:pt x="3497" y="15685"/>
                  </a:lnTo>
                  <a:lnTo>
                    <a:pt x="3562" y="16012"/>
                  </a:lnTo>
                  <a:lnTo>
                    <a:pt x="3595" y="16371"/>
                  </a:lnTo>
                  <a:lnTo>
                    <a:pt x="3595" y="16698"/>
                  </a:lnTo>
                  <a:lnTo>
                    <a:pt x="3595" y="17057"/>
                  </a:lnTo>
                  <a:lnTo>
                    <a:pt x="3562" y="17384"/>
                  </a:lnTo>
                  <a:lnTo>
                    <a:pt x="3432" y="17907"/>
                  </a:lnTo>
                  <a:lnTo>
                    <a:pt x="3301" y="18397"/>
                  </a:lnTo>
                  <a:lnTo>
                    <a:pt x="3105" y="18887"/>
                  </a:lnTo>
                  <a:lnTo>
                    <a:pt x="2876" y="19377"/>
                  </a:lnTo>
                  <a:lnTo>
                    <a:pt x="2386" y="20325"/>
                  </a:lnTo>
                  <a:lnTo>
                    <a:pt x="1929" y="21305"/>
                  </a:lnTo>
                  <a:lnTo>
                    <a:pt x="1667" y="21926"/>
                  </a:lnTo>
                  <a:lnTo>
                    <a:pt x="1438" y="22547"/>
                  </a:lnTo>
                  <a:lnTo>
                    <a:pt x="1242" y="23168"/>
                  </a:lnTo>
                  <a:lnTo>
                    <a:pt x="1079" y="23789"/>
                  </a:lnTo>
                  <a:lnTo>
                    <a:pt x="948" y="24409"/>
                  </a:lnTo>
                  <a:lnTo>
                    <a:pt x="818" y="25030"/>
                  </a:lnTo>
                  <a:lnTo>
                    <a:pt x="752" y="25651"/>
                  </a:lnTo>
                  <a:lnTo>
                    <a:pt x="687" y="26272"/>
                  </a:lnTo>
                  <a:lnTo>
                    <a:pt x="622" y="27514"/>
                  </a:lnTo>
                  <a:lnTo>
                    <a:pt x="622" y="28755"/>
                  </a:lnTo>
                  <a:lnTo>
                    <a:pt x="622" y="29964"/>
                  </a:lnTo>
                  <a:lnTo>
                    <a:pt x="687" y="31173"/>
                  </a:lnTo>
                  <a:lnTo>
                    <a:pt x="785" y="32546"/>
                  </a:lnTo>
                  <a:lnTo>
                    <a:pt x="850" y="33232"/>
                  </a:lnTo>
                  <a:lnTo>
                    <a:pt x="916" y="33918"/>
                  </a:lnTo>
                  <a:lnTo>
                    <a:pt x="1046" y="34572"/>
                  </a:lnTo>
                  <a:lnTo>
                    <a:pt x="1210" y="35192"/>
                  </a:lnTo>
                  <a:lnTo>
                    <a:pt x="1406" y="35813"/>
                  </a:lnTo>
                  <a:lnTo>
                    <a:pt x="1700" y="36401"/>
                  </a:lnTo>
                  <a:lnTo>
                    <a:pt x="1961" y="36892"/>
                  </a:lnTo>
                  <a:lnTo>
                    <a:pt x="2288" y="37316"/>
                  </a:lnTo>
                  <a:lnTo>
                    <a:pt x="2647" y="37741"/>
                  </a:lnTo>
                  <a:lnTo>
                    <a:pt x="3040" y="38101"/>
                  </a:lnTo>
                  <a:lnTo>
                    <a:pt x="3464" y="38460"/>
                  </a:lnTo>
                  <a:lnTo>
                    <a:pt x="3922" y="38754"/>
                  </a:lnTo>
                  <a:lnTo>
                    <a:pt x="4379" y="39048"/>
                  </a:lnTo>
                  <a:lnTo>
                    <a:pt x="4869" y="39310"/>
                  </a:lnTo>
                  <a:lnTo>
                    <a:pt x="5392" y="39571"/>
                  </a:lnTo>
                  <a:lnTo>
                    <a:pt x="5915" y="39800"/>
                  </a:lnTo>
                  <a:lnTo>
                    <a:pt x="7026" y="40192"/>
                  </a:lnTo>
                  <a:lnTo>
                    <a:pt x="8170" y="40551"/>
                  </a:lnTo>
                  <a:lnTo>
                    <a:pt x="9313" y="40878"/>
                  </a:lnTo>
                  <a:lnTo>
                    <a:pt x="10457" y="41172"/>
                  </a:lnTo>
                  <a:lnTo>
                    <a:pt x="11601" y="41499"/>
                  </a:lnTo>
                  <a:lnTo>
                    <a:pt x="12679" y="41826"/>
                  </a:lnTo>
                  <a:lnTo>
                    <a:pt x="13202" y="42022"/>
                  </a:lnTo>
                  <a:lnTo>
                    <a:pt x="13692" y="42218"/>
                  </a:lnTo>
                  <a:lnTo>
                    <a:pt x="14182" y="42447"/>
                  </a:lnTo>
                  <a:lnTo>
                    <a:pt x="14639" y="42675"/>
                  </a:lnTo>
                  <a:lnTo>
                    <a:pt x="15064" y="42937"/>
                  </a:lnTo>
                  <a:lnTo>
                    <a:pt x="15489" y="43198"/>
                  </a:lnTo>
                  <a:lnTo>
                    <a:pt x="15848" y="43525"/>
                  </a:lnTo>
                  <a:lnTo>
                    <a:pt x="16208" y="43852"/>
                  </a:lnTo>
                  <a:lnTo>
                    <a:pt x="16502" y="44211"/>
                  </a:lnTo>
                  <a:lnTo>
                    <a:pt x="16763" y="44603"/>
                  </a:lnTo>
                  <a:lnTo>
                    <a:pt x="16992" y="45028"/>
                  </a:lnTo>
                  <a:lnTo>
                    <a:pt x="17188" y="45453"/>
                  </a:lnTo>
                  <a:lnTo>
                    <a:pt x="17352" y="45877"/>
                  </a:lnTo>
                  <a:lnTo>
                    <a:pt x="17482" y="46302"/>
                  </a:lnTo>
                  <a:lnTo>
                    <a:pt x="17613" y="46760"/>
                  </a:lnTo>
                  <a:lnTo>
                    <a:pt x="17678" y="47185"/>
                  </a:lnTo>
                  <a:lnTo>
                    <a:pt x="17744" y="47609"/>
                  </a:lnTo>
                  <a:lnTo>
                    <a:pt x="17776" y="48067"/>
                  </a:lnTo>
                  <a:lnTo>
                    <a:pt x="17809" y="48949"/>
                  </a:lnTo>
                  <a:lnTo>
                    <a:pt x="17776" y="49831"/>
                  </a:lnTo>
                  <a:lnTo>
                    <a:pt x="17678" y="51628"/>
                  </a:lnTo>
                  <a:lnTo>
                    <a:pt x="17613" y="52543"/>
                  </a:lnTo>
                  <a:lnTo>
                    <a:pt x="17613" y="53426"/>
                  </a:lnTo>
                  <a:lnTo>
                    <a:pt x="17646" y="54341"/>
                  </a:lnTo>
                  <a:lnTo>
                    <a:pt x="17678" y="54765"/>
                  </a:lnTo>
                  <a:lnTo>
                    <a:pt x="17744" y="55223"/>
                  </a:lnTo>
                  <a:lnTo>
                    <a:pt x="17842" y="55648"/>
                  </a:lnTo>
                  <a:lnTo>
                    <a:pt x="17940" y="56105"/>
                  </a:lnTo>
                  <a:lnTo>
                    <a:pt x="18103" y="56530"/>
                  </a:lnTo>
                  <a:lnTo>
                    <a:pt x="18266" y="56987"/>
                  </a:lnTo>
                  <a:lnTo>
                    <a:pt x="18462" y="57412"/>
                  </a:lnTo>
                  <a:lnTo>
                    <a:pt x="18724" y="57837"/>
                  </a:lnTo>
                  <a:lnTo>
                    <a:pt x="18985" y="58262"/>
                  </a:lnTo>
                  <a:lnTo>
                    <a:pt x="19312" y="58686"/>
                  </a:lnTo>
                  <a:lnTo>
                    <a:pt x="19671" y="59111"/>
                  </a:lnTo>
                  <a:lnTo>
                    <a:pt x="20031" y="59503"/>
                  </a:lnTo>
                  <a:lnTo>
                    <a:pt x="20423" y="59863"/>
                  </a:lnTo>
                  <a:lnTo>
                    <a:pt x="20848" y="60222"/>
                  </a:lnTo>
                  <a:lnTo>
                    <a:pt x="21273" y="60516"/>
                  </a:lnTo>
                  <a:lnTo>
                    <a:pt x="21730" y="60810"/>
                  </a:lnTo>
                  <a:lnTo>
                    <a:pt x="22220" y="61039"/>
                  </a:lnTo>
                  <a:lnTo>
                    <a:pt x="22710" y="61235"/>
                  </a:lnTo>
                  <a:lnTo>
                    <a:pt x="23495" y="61464"/>
                  </a:lnTo>
                  <a:lnTo>
                    <a:pt x="24279" y="61627"/>
                  </a:lnTo>
                  <a:lnTo>
                    <a:pt x="25096" y="61725"/>
                  </a:lnTo>
                  <a:lnTo>
                    <a:pt x="25880" y="61823"/>
                  </a:lnTo>
                  <a:lnTo>
                    <a:pt x="26664" y="61823"/>
                  </a:lnTo>
                  <a:lnTo>
                    <a:pt x="27481" y="61791"/>
                  </a:lnTo>
                  <a:lnTo>
                    <a:pt x="28265" y="61725"/>
                  </a:lnTo>
                  <a:lnTo>
                    <a:pt x="29049" y="61595"/>
                  </a:lnTo>
                  <a:lnTo>
                    <a:pt x="29834" y="61431"/>
                  </a:lnTo>
                  <a:lnTo>
                    <a:pt x="30618" y="61235"/>
                  </a:lnTo>
                  <a:lnTo>
                    <a:pt x="31369" y="61006"/>
                  </a:lnTo>
                  <a:lnTo>
                    <a:pt x="32154" y="60712"/>
                  </a:lnTo>
                  <a:lnTo>
                    <a:pt x="32873" y="60386"/>
                  </a:lnTo>
                  <a:lnTo>
                    <a:pt x="33624" y="60026"/>
                  </a:lnTo>
                  <a:lnTo>
                    <a:pt x="34310" y="59634"/>
                  </a:lnTo>
                  <a:lnTo>
                    <a:pt x="35029" y="59209"/>
                  </a:lnTo>
                  <a:lnTo>
                    <a:pt x="35683" y="58752"/>
                  </a:lnTo>
                  <a:lnTo>
                    <a:pt x="36336" y="58262"/>
                  </a:lnTo>
                  <a:lnTo>
                    <a:pt x="36990" y="57739"/>
                  </a:lnTo>
                  <a:lnTo>
                    <a:pt x="37578" y="57183"/>
                  </a:lnTo>
                  <a:lnTo>
                    <a:pt x="38166" y="56628"/>
                  </a:lnTo>
                  <a:lnTo>
                    <a:pt x="38721" y="56007"/>
                  </a:lnTo>
                  <a:lnTo>
                    <a:pt x="39277" y="55386"/>
                  </a:lnTo>
                  <a:lnTo>
                    <a:pt x="39767" y="54765"/>
                  </a:lnTo>
                  <a:lnTo>
                    <a:pt x="40225" y="54079"/>
                  </a:lnTo>
                  <a:lnTo>
                    <a:pt x="40649" y="53393"/>
                  </a:lnTo>
                  <a:lnTo>
                    <a:pt x="41074" y="52707"/>
                  </a:lnTo>
                  <a:lnTo>
                    <a:pt x="41434" y="51988"/>
                  </a:lnTo>
                  <a:lnTo>
                    <a:pt x="41760" y="51236"/>
                  </a:lnTo>
                  <a:lnTo>
                    <a:pt x="42022" y="50517"/>
                  </a:lnTo>
                  <a:lnTo>
                    <a:pt x="42283" y="49733"/>
                  </a:lnTo>
                  <a:lnTo>
                    <a:pt x="42479" y="48982"/>
                  </a:lnTo>
                  <a:lnTo>
                    <a:pt x="42577" y="48426"/>
                  </a:lnTo>
                  <a:lnTo>
                    <a:pt x="42675" y="47936"/>
                  </a:lnTo>
                  <a:lnTo>
                    <a:pt x="42708" y="47446"/>
                  </a:lnTo>
                  <a:lnTo>
                    <a:pt x="42741" y="46988"/>
                  </a:lnTo>
                  <a:lnTo>
                    <a:pt x="42708" y="46531"/>
                  </a:lnTo>
                  <a:lnTo>
                    <a:pt x="42675" y="46106"/>
                  </a:lnTo>
                  <a:lnTo>
                    <a:pt x="42610" y="45714"/>
                  </a:lnTo>
                  <a:lnTo>
                    <a:pt x="42512" y="45322"/>
                  </a:lnTo>
                  <a:lnTo>
                    <a:pt x="42414" y="44930"/>
                  </a:lnTo>
                  <a:lnTo>
                    <a:pt x="42250" y="44570"/>
                  </a:lnTo>
                  <a:lnTo>
                    <a:pt x="42087" y="44244"/>
                  </a:lnTo>
                  <a:lnTo>
                    <a:pt x="41924" y="43917"/>
                  </a:lnTo>
                  <a:lnTo>
                    <a:pt x="41695" y="43590"/>
                  </a:lnTo>
                  <a:lnTo>
                    <a:pt x="41499" y="43296"/>
                  </a:lnTo>
                  <a:lnTo>
                    <a:pt x="41238" y="43002"/>
                  </a:lnTo>
                  <a:lnTo>
                    <a:pt x="40976" y="42708"/>
                  </a:lnTo>
                  <a:lnTo>
                    <a:pt x="40421" y="42185"/>
                  </a:lnTo>
                  <a:lnTo>
                    <a:pt x="39767" y="41695"/>
                  </a:lnTo>
                  <a:lnTo>
                    <a:pt x="39114" y="41205"/>
                  </a:lnTo>
                  <a:lnTo>
                    <a:pt x="38395" y="40747"/>
                  </a:lnTo>
                  <a:lnTo>
                    <a:pt x="37643" y="40323"/>
                  </a:lnTo>
                  <a:lnTo>
                    <a:pt x="36859" y="39898"/>
                  </a:lnTo>
                  <a:lnTo>
                    <a:pt x="35258" y="39016"/>
                  </a:lnTo>
                  <a:lnTo>
                    <a:pt x="34539" y="38591"/>
                  </a:lnTo>
                  <a:lnTo>
                    <a:pt x="33853" y="38133"/>
                  </a:lnTo>
                  <a:lnTo>
                    <a:pt x="33199" y="37643"/>
                  </a:lnTo>
                  <a:lnTo>
                    <a:pt x="32578" y="37120"/>
                  </a:lnTo>
                  <a:lnTo>
                    <a:pt x="31990" y="36565"/>
                  </a:lnTo>
                  <a:lnTo>
                    <a:pt x="31729" y="36238"/>
                  </a:lnTo>
                  <a:lnTo>
                    <a:pt x="31500" y="35911"/>
                  </a:lnTo>
                  <a:lnTo>
                    <a:pt x="31271" y="35585"/>
                  </a:lnTo>
                  <a:lnTo>
                    <a:pt x="31075" y="35258"/>
                  </a:lnTo>
                  <a:lnTo>
                    <a:pt x="30879" y="34898"/>
                  </a:lnTo>
                  <a:lnTo>
                    <a:pt x="30716" y="34506"/>
                  </a:lnTo>
                  <a:lnTo>
                    <a:pt x="30585" y="34114"/>
                  </a:lnTo>
                  <a:lnTo>
                    <a:pt x="30487" y="33755"/>
                  </a:lnTo>
                  <a:lnTo>
                    <a:pt x="30389" y="33363"/>
                  </a:lnTo>
                  <a:lnTo>
                    <a:pt x="30356" y="32971"/>
                  </a:lnTo>
                  <a:lnTo>
                    <a:pt x="30291" y="32186"/>
                  </a:lnTo>
                  <a:lnTo>
                    <a:pt x="30291" y="31402"/>
                  </a:lnTo>
                  <a:lnTo>
                    <a:pt x="30356" y="30618"/>
                  </a:lnTo>
                  <a:lnTo>
                    <a:pt x="30454" y="29801"/>
                  </a:lnTo>
                  <a:lnTo>
                    <a:pt x="30585" y="29017"/>
                  </a:lnTo>
                  <a:lnTo>
                    <a:pt x="30749" y="28200"/>
                  </a:lnTo>
                  <a:lnTo>
                    <a:pt x="31043" y="26631"/>
                  </a:lnTo>
                  <a:lnTo>
                    <a:pt x="31141" y="25815"/>
                  </a:lnTo>
                  <a:lnTo>
                    <a:pt x="31239" y="25030"/>
                  </a:lnTo>
                  <a:lnTo>
                    <a:pt x="31271" y="24213"/>
                  </a:lnTo>
                  <a:lnTo>
                    <a:pt x="31206" y="23429"/>
                  </a:lnTo>
                  <a:lnTo>
                    <a:pt x="31173" y="23037"/>
                  </a:lnTo>
                  <a:lnTo>
                    <a:pt x="31108" y="22645"/>
                  </a:lnTo>
                  <a:lnTo>
                    <a:pt x="31010" y="22253"/>
                  </a:lnTo>
                  <a:lnTo>
                    <a:pt x="30912" y="21861"/>
                  </a:lnTo>
                  <a:lnTo>
                    <a:pt x="30749" y="21469"/>
                  </a:lnTo>
                  <a:lnTo>
                    <a:pt x="30585" y="21077"/>
                  </a:lnTo>
                  <a:lnTo>
                    <a:pt x="30389" y="20717"/>
                  </a:lnTo>
                  <a:lnTo>
                    <a:pt x="30193" y="20390"/>
                  </a:lnTo>
                  <a:lnTo>
                    <a:pt x="29964" y="20064"/>
                  </a:lnTo>
                  <a:lnTo>
                    <a:pt x="29703" y="19769"/>
                  </a:lnTo>
                  <a:lnTo>
                    <a:pt x="29409" y="19475"/>
                  </a:lnTo>
                  <a:lnTo>
                    <a:pt x="29147" y="19214"/>
                  </a:lnTo>
                  <a:lnTo>
                    <a:pt x="28821" y="18985"/>
                  </a:lnTo>
                  <a:lnTo>
                    <a:pt x="28494" y="18724"/>
                  </a:lnTo>
                  <a:lnTo>
                    <a:pt x="27808" y="18299"/>
                  </a:lnTo>
                  <a:lnTo>
                    <a:pt x="27056" y="17874"/>
                  </a:lnTo>
                  <a:lnTo>
                    <a:pt x="26272" y="17515"/>
                  </a:lnTo>
                  <a:lnTo>
                    <a:pt x="25455" y="17155"/>
                  </a:lnTo>
                  <a:lnTo>
                    <a:pt x="24606" y="16829"/>
                  </a:lnTo>
                  <a:lnTo>
                    <a:pt x="22874" y="16142"/>
                  </a:lnTo>
                  <a:lnTo>
                    <a:pt x="22024" y="15816"/>
                  </a:lnTo>
                  <a:lnTo>
                    <a:pt x="21175" y="15424"/>
                  </a:lnTo>
                  <a:lnTo>
                    <a:pt x="20325" y="15031"/>
                  </a:lnTo>
                  <a:lnTo>
                    <a:pt x="19508" y="14607"/>
                  </a:lnTo>
                  <a:lnTo>
                    <a:pt x="18691" y="14084"/>
                  </a:lnTo>
                  <a:lnTo>
                    <a:pt x="17907" y="13528"/>
                  </a:lnTo>
                  <a:lnTo>
                    <a:pt x="17188" y="12908"/>
                  </a:lnTo>
                  <a:lnTo>
                    <a:pt x="16469" y="12254"/>
                  </a:lnTo>
                  <a:lnTo>
                    <a:pt x="15816" y="11535"/>
                  </a:lnTo>
                  <a:lnTo>
                    <a:pt x="15195" y="10751"/>
                  </a:lnTo>
                  <a:lnTo>
                    <a:pt x="14607" y="9934"/>
                  </a:lnTo>
                  <a:lnTo>
                    <a:pt x="14051" y="9085"/>
                  </a:lnTo>
                  <a:lnTo>
                    <a:pt x="13823" y="8692"/>
                  </a:lnTo>
                  <a:lnTo>
                    <a:pt x="13626" y="8268"/>
                  </a:lnTo>
                  <a:lnTo>
                    <a:pt x="13463" y="7810"/>
                  </a:lnTo>
                  <a:lnTo>
                    <a:pt x="13300" y="7353"/>
                  </a:lnTo>
                  <a:lnTo>
                    <a:pt x="13006" y="6405"/>
                  </a:lnTo>
                  <a:lnTo>
                    <a:pt x="12712" y="5457"/>
                  </a:lnTo>
                  <a:lnTo>
                    <a:pt x="12450" y="4510"/>
                  </a:lnTo>
                  <a:lnTo>
                    <a:pt x="12123" y="3562"/>
                  </a:lnTo>
                  <a:lnTo>
                    <a:pt x="11960" y="3105"/>
                  </a:lnTo>
                  <a:lnTo>
                    <a:pt x="11764" y="2680"/>
                  </a:lnTo>
                  <a:lnTo>
                    <a:pt x="11535" y="2255"/>
                  </a:lnTo>
                  <a:lnTo>
                    <a:pt x="11307" y="1830"/>
                  </a:lnTo>
                  <a:lnTo>
                    <a:pt x="11012" y="1438"/>
                  </a:lnTo>
                  <a:lnTo>
                    <a:pt x="10686" y="1112"/>
                  </a:lnTo>
                  <a:lnTo>
                    <a:pt x="10359" y="818"/>
                  </a:lnTo>
                  <a:lnTo>
                    <a:pt x="9999" y="589"/>
                  </a:lnTo>
                  <a:lnTo>
                    <a:pt x="9607" y="393"/>
                  </a:lnTo>
                  <a:lnTo>
                    <a:pt x="9215" y="229"/>
                  </a:lnTo>
                  <a:lnTo>
                    <a:pt x="8790" y="131"/>
                  </a:lnTo>
                  <a:lnTo>
                    <a:pt x="8366" y="33"/>
                  </a:lnTo>
                  <a:lnTo>
                    <a:pt x="7908" y="1"/>
                  </a:lnTo>
                  <a:close/>
                </a:path>
              </a:pathLst>
            </a:custGeom>
            <a:solidFill>
              <a:srgbClr val="FF9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2a31f37c3fd_2_26"/>
            <p:cNvSpPr/>
            <p:nvPr/>
          </p:nvSpPr>
          <p:spPr>
            <a:xfrm>
              <a:off x="2716210" y="1305344"/>
              <a:ext cx="180323" cy="153936"/>
            </a:xfrm>
            <a:custGeom>
              <a:rect b="b" l="l" r="r" t="t"/>
              <a:pathLst>
                <a:path extrusionOk="0" h="8955" w="10490">
                  <a:moveTo>
                    <a:pt x="5588" y="1"/>
                  </a:moveTo>
                  <a:lnTo>
                    <a:pt x="5164" y="132"/>
                  </a:lnTo>
                  <a:lnTo>
                    <a:pt x="4739" y="262"/>
                  </a:lnTo>
                  <a:lnTo>
                    <a:pt x="4379" y="426"/>
                  </a:lnTo>
                  <a:lnTo>
                    <a:pt x="4020" y="589"/>
                  </a:lnTo>
                  <a:lnTo>
                    <a:pt x="3693" y="785"/>
                  </a:lnTo>
                  <a:lnTo>
                    <a:pt x="3367" y="981"/>
                  </a:lnTo>
                  <a:lnTo>
                    <a:pt x="3072" y="1210"/>
                  </a:lnTo>
                  <a:lnTo>
                    <a:pt x="2811" y="1439"/>
                  </a:lnTo>
                  <a:lnTo>
                    <a:pt x="2550" y="1700"/>
                  </a:lnTo>
                  <a:lnTo>
                    <a:pt x="2321" y="1929"/>
                  </a:lnTo>
                  <a:lnTo>
                    <a:pt x="1896" y="2452"/>
                  </a:lnTo>
                  <a:lnTo>
                    <a:pt x="1537" y="2974"/>
                  </a:lnTo>
                  <a:lnTo>
                    <a:pt x="1243" y="3530"/>
                  </a:lnTo>
                  <a:lnTo>
                    <a:pt x="1014" y="4020"/>
                  </a:lnTo>
                  <a:lnTo>
                    <a:pt x="850" y="4510"/>
                  </a:lnTo>
                  <a:lnTo>
                    <a:pt x="687" y="4968"/>
                  </a:lnTo>
                  <a:lnTo>
                    <a:pt x="589" y="5360"/>
                  </a:lnTo>
                  <a:lnTo>
                    <a:pt x="491" y="5948"/>
                  </a:lnTo>
                  <a:lnTo>
                    <a:pt x="458" y="6177"/>
                  </a:lnTo>
                  <a:lnTo>
                    <a:pt x="1" y="6961"/>
                  </a:lnTo>
                  <a:lnTo>
                    <a:pt x="622" y="7843"/>
                  </a:lnTo>
                  <a:lnTo>
                    <a:pt x="1798" y="8235"/>
                  </a:lnTo>
                  <a:lnTo>
                    <a:pt x="2909" y="8562"/>
                  </a:lnTo>
                  <a:lnTo>
                    <a:pt x="3922" y="8758"/>
                  </a:lnTo>
                  <a:lnTo>
                    <a:pt x="4870" y="8889"/>
                  </a:lnTo>
                  <a:lnTo>
                    <a:pt x="5752" y="8954"/>
                  </a:lnTo>
                  <a:lnTo>
                    <a:pt x="6569" y="8954"/>
                  </a:lnTo>
                  <a:lnTo>
                    <a:pt x="7288" y="8921"/>
                  </a:lnTo>
                  <a:lnTo>
                    <a:pt x="7974" y="8823"/>
                  </a:lnTo>
                  <a:lnTo>
                    <a:pt x="8562" y="8725"/>
                  </a:lnTo>
                  <a:lnTo>
                    <a:pt x="9052" y="8595"/>
                  </a:lnTo>
                  <a:lnTo>
                    <a:pt x="9510" y="8464"/>
                  </a:lnTo>
                  <a:lnTo>
                    <a:pt x="9836" y="8333"/>
                  </a:lnTo>
                  <a:lnTo>
                    <a:pt x="10326" y="8104"/>
                  </a:lnTo>
                  <a:lnTo>
                    <a:pt x="10490" y="8006"/>
                  </a:lnTo>
                  <a:lnTo>
                    <a:pt x="10163" y="7810"/>
                  </a:lnTo>
                  <a:lnTo>
                    <a:pt x="9836" y="7614"/>
                  </a:lnTo>
                  <a:lnTo>
                    <a:pt x="9510" y="7451"/>
                  </a:lnTo>
                  <a:lnTo>
                    <a:pt x="9150" y="7288"/>
                  </a:lnTo>
                  <a:lnTo>
                    <a:pt x="8399" y="7026"/>
                  </a:lnTo>
                  <a:lnTo>
                    <a:pt x="7614" y="6830"/>
                  </a:lnTo>
                  <a:lnTo>
                    <a:pt x="6797" y="6667"/>
                  </a:lnTo>
                  <a:lnTo>
                    <a:pt x="6013" y="6569"/>
                  </a:lnTo>
                  <a:lnTo>
                    <a:pt x="5196" y="6503"/>
                  </a:lnTo>
                  <a:lnTo>
                    <a:pt x="4445" y="6471"/>
                  </a:lnTo>
                  <a:lnTo>
                    <a:pt x="3040" y="6471"/>
                  </a:lnTo>
                  <a:lnTo>
                    <a:pt x="1863" y="6536"/>
                  </a:lnTo>
                  <a:lnTo>
                    <a:pt x="1112" y="6634"/>
                  </a:lnTo>
                  <a:lnTo>
                    <a:pt x="818" y="6667"/>
                  </a:lnTo>
                  <a:lnTo>
                    <a:pt x="1145" y="6503"/>
                  </a:lnTo>
                  <a:lnTo>
                    <a:pt x="1439" y="6340"/>
                  </a:lnTo>
                  <a:lnTo>
                    <a:pt x="1733" y="6144"/>
                  </a:lnTo>
                  <a:lnTo>
                    <a:pt x="2027" y="5948"/>
                  </a:lnTo>
                  <a:lnTo>
                    <a:pt x="2550" y="5490"/>
                  </a:lnTo>
                  <a:lnTo>
                    <a:pt x="3040" y="4968"/>
                  </a:lnTo>
                  <a:lnTo>
                    <a:pt x="3465" y="4445"/>
                  </a:lnTo>
                  <a:lnTo>
                    <a:pt x="3857" y="3889"/>
                  </a:lnTo>
                  <a:lnTo>
                    <a:pt x="4216" y="3334"/>
                  </a:lnTo>
                  <a:lnTo>
                    <a:pt x="4510" y="2746"/>
                  </a:lnTo>
                  <a:lnTo>
                    <a:pt x="4772" y="2223"/>
                  </a:lnTo>
                  <a:lnTo>
                    <a:pt x="5000" y="1700"/>
                  </a:lnTo>
                  <a:lnTo>
                    <a:pt x="5327" y="818"/>
                  </a:lnTo>
                  <a:lnTo>
                    <a:pt x="5523" y="230"/>
                  </a:lnTo>
                  <a:lnTo>
                    <a:pt x="5588" y="1"/>
                  </a:lnTo>
                  <a:close/>
                </a:path>
              </a:pathLst>
            </a:custGeom>
            <a:solidFill>
              <a:srgbClr val="48B6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2a31f37c3fd_2_26"/>
            <p:cNvSpPr/>
            <p:nvPr/>
          </p:nvSpPr>
          <p:spPr>
            <a:xfrm>
              <a:off x="2533102" y="1578888"/>
              <a:ext cx="158973" cy="224140"/>
            </a:xfrm>
            <a:custGeom>
              <a:rect b="b" l="l" r="r" t="t"/>
              <a:pathLst>
                <a:path extrusionOk="0" h="13039" w="9248">
                  <a:moveTo>
                    <a:pt x="7418" y="1"/>
                  </a:moveTo>
                  <a:lnTo>
                    <a:pt x="1112" y="3269"/>
                  </a:lnTo>
                  <a:lnTo>
                    <a:pt x="1" y="13006"/>
                  </a:lnTo>
                  <a:lnTo>
                    <a:pt x="9248" y="13039"/>
                  </a:lnTo>
                  <a:lnTo>
                    <a:pt x="7418" y="1"/>
                  </a:lnTo>
                  <a:close/>
                </a:path>
              </a:pathLst>
            </a:custGeom>
            <a:solidFill>
              <a:srgbClr val="E0BE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2a31f37c3fd_2_26"/>
            <p:cNvSpPr/>
            <p:nvPr/>
          </p:nvSpPr>
          <p:spPr>
            <a:xfrm>
              <a:off x="2019155" y="1774923"/>
              <a:ext cx="1156543" cy="693152"/>
            </a:xfrm>
            <a:custGeom>
              <a:rect b="b" l="l" r="r" t="t"/>
              <a:pathLst>
                <a:path extrusionOk="0" h="40323" w="67280">
                  <a:moveTo>
                    <a:pt x="35061" y="1"/>
                  </a:moveTo>
                  <a:lnTo>
                    <a:pt x="32839" y="34"/>
                  </a:lnTo>
                  <a:lnTo>
                    <a:pt x="30389" y="132"/>
                  </a:lnTo>
                  <a:lnTo>
                    <a:pt x="29114" y="197"/>
                  </a:lnTo>
                  <a:lnTo>
                    <a:pt x="27873" y="295"/>
                  </a:lnTo>
                  <a:lnTo>
                    <a:pt x="26631" y="393"/>
                  </a:lnTo>
                  <a:lnTo>
                    <a:pt x="25455" y="524"/>
                  </a:lnTo>
                  <a:lnTo>
                    <a:pt x="24344" y="687"/>
                  </a:lnTo>
                  <a:lnTo>
                    <a:pt x="23298" y="883"/>
                  </a:lnTo>
                  <a:lnTo>
                    <a:pt x="23069" y="948"/>
                  </a:lnTo>
                  <a:lnTo>
                    <a:pt x="22808" y="1046"/>
                  </a:lnTo>
                  <a:lnTo>
                    <a:pt x="22220" y="1308"/>
                  </a:lnTo>
                  <a:lnTo>
                    <a:pt x="21599" y="1667"/>
                  </a:lnTo>
                  <a:lnTo>
                    <a:pt x="20880" y="2092"/>
                  </a:lnTo>
                  <a:lnTo>
                    <a:pt x="20129" y="2648"/>
                  </a:lnTo>
                  <a:lnTo>
                    <a:pt x="19312" y="3236"/>
                  </a:lnTo>
                  <a:lnTo>
                    <a:pt x="18462" y="3922"/>
                  </a:lnTo>
                  <a:lnTo>
                    <a:pt x="17580" y="4641"/>
                  </a:lnTo>
                  <a:lnTo>
                    <a:pt x="15685" y="6275"/>
                  </a:lnTo>
                  <a:lnTo>
                    <a:pt x="13724" y="8072"/>
                  </a:lnTo>
                  <a:lnTo>
                    <a:pt x="11731" y="9967"/>
                  </a:lnTo>
                  <a:lnTo>
                    <a:pt x="9738" y="11895"/>
                  </a:lnTo>
                  <a:lnTo>
                    <a:pt x="7810" y="13823"/>
                  </a:lnTo>
                  <a:lnTo>
                    <a:pt x="5980" y="15718"/>
                  </a:lnTo>
                  <a:lnTo>
                    <a:pt x="4314" y="17450"/>
                  </a:lnTo>
                  <a:lnTo>
                    <a:pt x="2876" y="19018"/>
                  </a:lnTo>
                  <a:lnTo>
                    <a:pt x="1634" y="20358"/>
                  </a:lnTo>
                  <a:lnTo>
                    <a:pt x="719" y="21403"/>
                  </a:lnTo>
                  <a:lnTo>
                    <a:pt x="164" y="22090"/>
                  </a:lnTo>
                  <a:lnTo>
                    <a:pt x="33" y="22286"/>
                  </a:lnTo>
                  <a:lnTo>
                    <a:pt x="0" y="22384"/>
                  </a:lnTo>
                  <a:lnTo>
                    <a:pt x="229" y="22809"/>
                  </a:lnTo>
                  <a:lnTo>
                    <a:pt x="523" y="23266"/>
                  </a:lnTo>
                  <a:lnTo>
                    <a:pt x="915" y="23756"/>
                  </a:lnTo>
                  <a:lnTo>
                    <a:pt x="1307" y="24279"/>
                  </a:lnTo>
                  <a:lnTo>
                    <a:pt x="1765" y="24802"/>
                  </a:lnTo>
                  <a:lnTo>
                    <a:pt x="2288" y="25325"/>
                  </a:lnTo>
                  <a:lnTo>
                    <a:pt x="3431" y="26436"/>
                  </a:lnTo>
                  <a:lnTo>
                    <a:pt x="4673" y="27579"/>
                  </a:lnTo>
                  <a:lnTo>
                    <a:pt x="6013" y="28723"/>
                  </a:lnTo>
                  <a:lnTo>
                    <a:pt x="7385" y="29867"/>
                  </a:lnTo>
                  <a:lnTo>
                    <a:pt x="8757" y="30978"/>
                  </a:lnTo>
                  <a:lnTo>
                    <a:pt x="10130" y="32023"/>
                  </a:lnTo>
                  <a:lnTo>
                    <a:pt x="11437" y="33003"/>
                  </a:lnTo>
                  <a:lnTo>
                    <a:pt x="13691" y="34670"/>
                  </a:lnTo>
                  <a:lnTo>
                    <a:pt x="15260" y="35781"/>
                  </a:lnTo>
                  <a:lnTo>
                    <a:pt x="15848" y="36206"/>
                  </a:lnTo>
                  <a:lnTo>
                    <a:pt x="15848" y="36238"/>
                  </a:lnTo>
                  <a:lnTo>
                    <a:pt x="15848" y="36304"/>
                  </a:lnTo>
                  <a:lnTo>
                    <a:pt x="15881" y="36336"/>
                  </a:lnTo>
                  <a:lnTo>
                    <a:pt x="15913" y="36369"/>
                  </a:lnTo>
                  <a:lnTo>
                    <a:pt x="15979" y="36336"/>
                  </a:lnTo>
                  <a:lnTo>
                    <a:pt x="16077" y="36304"/>
                  </a:lnTo>
                  <a:lnTo>
                    <a:pt x="16404" y="36042"/>
                  </a:lnTo>
                  <a:lnTo>
                    <a:pt x="16894" y="35552"/>
                  </a:lnTo>
                  <a:lnTo>
                    <a:pt x="17645" y="34768"/>
                  </a:lnTo>
                  <a:lnTo>
                    <a:pt x="18625" y="33592"/>
                  </a:lnTo>
                  <a:lnTo>
                    <a:pt x="8855" y="23593"/>
                  </a:lnTo>
                  <a:lnTo>
                    <a:pt x="14443" y="18136"/>
                  </a:lnTo>
                  <a:lnTo>
                    <a:pt x="18364" y="14346"/>
                  </a:lnTo>
                  <a:lnTo>
                    <a:pt x="19736" y="13071"/>
                  </a:lnTo>
                  <a:lnTo>
                    <a:pt x="20129" y="12712"/>
                  </a:lnTo>
                  <a:lnTo>
                    <a:pt x="20325" y="12548"/>
                  </a:lnTo>
                  <a:lnTo>
                    <a:pt x="20390" y="12581"/>
                  </a:lnTo>
                  <a:lnTo>
                    <a:pt x="20423" y="12614"/>
                  </a:lnTo>
                  <a:lnTo>
                    <a:pt x="20553" y="12842"/>
                  </a:lnTo>
                  <a:lnTo>
                    <a:pt x="20684" y="13169"/>
                  </a:lnTo>
                  <a:lnTo>
                    <a:pt x="20847" y="13659"/>
                  </a:lnTo>
                  <a:lnTo>
                    <a:pt x="21207" y="14901"/>
                  </a:lnTo>
                  <a:lnTo>
                    <a:pt x="21632" y="16371"/>
                  </a:lnTo>
                  <a:lnTo>
                    <a:pt x="22449" y="19574"/>
                  </a:lnTo>
                  <a:lnTo>
                    <a:pt x="22808" y="21011"/>
                  </a:lnTo>
                  <a:lnTo>
                    <a:pt x="23135" y="22090"/>
                  </a:lnTo>
                  <a:lnTo>
                    <a:pt x="23625" y="23625"/>
                  </a:lnTo>
                  <a:lnTo>
                    <a:pt x="24278" y="25553"/>
                  </a:lnTo>
                  <a:lnTo>
                    <a:pt x="24834" y="27252"/>
                  </a:lnTo>
                  <a:lnTo>
                    <a:pt x="24997" y="27841"/>
                  </a:lnTo>
                  <a:lnTo>
                    <a:pt x="25063" y="28167"/>
                  </a:lnTo>
                  <a:lnTo>
                    <a:pt x="24965" y="29801"/>
                  </a:lnTo>
                  <a:lnTo>
                    <a:pt x="24932" y="31108"/>
                  </a:lnTo>
                  <a:lnTo>
                    <a:pt x="24932" y="32121"/>
                  </a:lnTo>
                  <a:lnTo>
                    <a:pt x="24997" y="32840"/>
                  </a:lnTo>
                  <a:lnTo>
                    <a:pt x="25030" y="33363"/>
                  </a:lnTo>
                  <a:lnTo>
                    <a:pt x="25095" y="33690"/>
                  </a:lnTo>
                  <a:lnTo>
                    <a:pt x="25161" y="33886"/>
                  </a:lnTo>
                  <a:lnTo>
                    <a:pt x="39897" y="34278"/>
                  </a:lnTo>
                  <a:lnTo>
                    <a:pt x="39832" y="29474"/>
                  </a:lnTo>
                  <a:lnTo>
                    <a:pt x="47576" y="12124"/>
                  </a:lnTo>
                  <a:lnTo>
                    <a:pt x="59568" y="23299"/>
                  </a:lnTo>
                  <a:lnTo>
                    <a:pt x="45942" y="37807"/>
                  </a:lnTo>
                  <a:lnTo>
                    <a:pt x="48099" y="40323"/>
                  </a:lnTo>
                  <a:lnTo>
                    <a:pt x="49177" y="39702"/>
                  </a:lnTo>
                  <a:lnTo>
                    <a:pt x="50386" y="38950"/>
                  </a:lnTo>
                  <a:lnTo>
                    <a:pt x="51791" y="38101"/>
                  </a:lnTo>
                  <a:lnTo>
                    <a:pt x="53262" y="37121"/>
                  </a:lnTo>
                  <a:lnTo>
                    <a:pt x="54830" y="36042"/>
                  </a:lnTo>
                  <a:lnTo>
                    <a:pt x="56464" y="34931"/>
                  </a:lnTo>
                  <a:lnTo>
                    <a:pt x="58065" y="33755"/>
                  </a:lnTo>
                  <a:lnTo>
                    <a:pt x="59666" y="32579"/>
                  </a:lnTo>
                  <a:lnTo>
                    <a:pt x="61202" y="31370"/>
                  </a:lnTo>
                  <a:lnTo>
                    <a:pt x="62640" y="30226"/>
                  </a:lnTo>
                  <a:lnTo>
                    <a:pt x="63947" y="29082"/>
                  </a:lnTo>
                  <a:lnTo>
                    <a:pt x="65090" y="28004"/>
                  </a:lnTo>
                  <a:lnTo>
                    <a:pt x="65581" y="27514"/>
                  </a:lnTo>
                  <a:lnTo>
                    <a:pt x="66005" y="27024"/>
                  </a:lnTo>
                  <a:lnTo>
                    <a:pt x="66397" y="26566"/>
                  </a:lnTo>
                  <a:lnTo>
                    <a:pt x="66724" y="26141"/>
                  </a:lnTo>
                  <a:lnTo>
                    <a:pt x="66953" y="25717"/>
                  </a:lnTo>
                  <a:lnTo>
                    <a:pt x="67149" y="25357"/>
                  </a:lnTo>
                  <a:lnTo>
                    <a:pt x="67247" y="25031"/>
                  </a:lnTo>
                  <a:lnTo>
                    <a:pt x="67280" y="24867"/>
                  </a:lnTo>
                  <a:lnTo>
                    <a:pt x="67280" y="24736"/>
                  </a:lnTo>
                  <a:lnTo>
                    <a:pt x="67214" y="24312"/>
                  </a:lnTo>
                  <a:lnTo>
                    <a:pt x="67116" y="23854"/>
                  </a:lnTo>
                  <a:lnTo>
                    <a:pt x="66953" y="23364"/>
                  </a:lnTo>
                  <a:lnTo>
                    <a:pt x="66790" y="22874"/>
                  </a:lnTo>
                  <a:lnTo>
                    <a:pt x="66528" y="22318"/>
                  </a:lnTo>
                  <a:lnTo>
                    <a:pt x="66267" y="21730"/>
                  </a:lnTo>
                  <a:lnTo>
                    <a:pt x="65613" y="20521"/>
                  </a:lnTo>
                  <a:lnTo>
                    <a:pt x="64862" y="19214"/>
                  </a:lnTo>
                  <a:lnTo>
                    <a:pt x="63979" y="17842"/>
                  </a:lnTo>
                  <a:lnTo>
                    <a:pt x="62999" y="16437"/>
                  </a:lnTo>
                  <a:lnTo>
                    <a:pt x="61986" y="14966"/>
                  </a:lnTo>
                  <a:lnTo>
                    <a:pt x="60908" y="13496"/>
                  </a:lnTo>
                  <a:lnTo>
                    <a:pt x="59797" y="12026"/>
                  </a:lnTo>
                  <a:lnTo>
                    <a:pt x="57608" y="9150"/>
                  </a:lnTo>
                  <a:lnTo>
                    <a:pt x="55516" y="6503"/>
                  </a:lnTo>
                  <a:lnTo>
                    <a:pt x="53719" y="4183"/>
                  </a:lnTo>
                  <a:lnTo>
                    <a:pt x="53360" y="3726"/>
                  </a:lnTo>
                  <a:lnTo>
                    <a:pt x="52968" y="3334"/>
                  </a:lnTo>
                  <a:lnTo>
                    <a:pt x="52510" y="2942"/>
                  </a:lnTo>
                  <a:lnTo>
                    <a:pt x="52020" y="2582"/>
                  </a:lnTo>
                  <a:lnTo>
                    <a:pt x="51497" y="2288"/>
                  </a:lnTo>
                  <a:lnTo>
                    <a:pt x="50942" y="1994"/>
                  </a:lnTo>
                  <a:lnTo>
                    <a:pt x="50386" y="1700"/>
                  </a:lnTo>
                  <a:lnTo>
                    <a:pt x="49798" y="1471"/>
                  </a:lnTo>
                  <a:lnTo>
                    <a:pt x="49177" y="1243"/>
                  </a:lnTo>
                  <a:lnTo>
                    <a:pt x="48556" y="1046"/>
                  </a:lnTo>
                  <a:lnTo>
                    <a:pt x="47936" y="883"/>
                  </a:lnTo>
                  <a:lnTo>
                    <a:pt x="47282" y="720"/>
                  </a:lnTo>
                  <a:lnTo>
                    <a:pt x="46008" y="458"/>
                  </a:lnTo>
                  <a:lnTo>
                    <a:pt x="44733" y="295"/>
                  </a:lnTo>
                  <a:lnTo>
                    <a:pt x="43492" y="164"/>
                  </a:lnTo>
                  <a:lnTo>
                    <a:pt x="42348" y="66"/>
                  </a:lnTo>
                  <a:lnTo>
                    <a:pt x="41270" y="34"/>
                  </a:lnTo>
                  <a:lnTo>
                    <a:pt x="40355" y="1"/>
                  </a:lnTo>
                  <a:lnTo>
                    <a:pt x="38982" y="34"/>
                  </a:lnTo>
                  <a:lnTo>
                    <a:pt x="38492" y="66"/>
                  </a:lnTo>
                  <a:lnTo>
                    <a:pt x="36859" y="34"/>
                  </a:lnTo>
                  <a:lnTo>
                    <a:pt x="35061" y="1"/>
                  </a:lnTo>
                  <a:close/>
                </a:path>
              </a:pathLst>
            </a:custGeom>
            <a:solidFill>
              <a:srgbClr val="48B6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2a31f37c3fd_2_26"/>
            <p:cNvSpPr/>
            <p:nvPr/>
          </p:nvSpPr>
          <p:spPr>
            <a:xfrm>
              <a:off x="2267413" y="2295058"/>
              <a:ext cx="598796" cy="1547495"/>
            </a:xfrm>
            <a:custGeom>
              <a:rect b="b" l="l" r="r" t="t"/>
              <a:pathLst>
                <a:path extrusionOk="0" h="90023" w="34834">
                  <a:moveTo>
                    <a:pt x="10882" y="1"/>
                  </a:moveTo>
                  <a:lnTo>
                    <a:pt x="10490" y="425"/>
                  </a:lnTo>
                  <a:lnTo>
                    <a:pt x="9444" y="1634"/>
                  </a:lnTo>
                  <a:lnTo>
                    <a:pt x="7941" y="3366"/>
                  </a:lnTo>
                  <a:lnTo>
                    <a:pt x="7092" y="4412"/>
                  </a:lnTo>
                  <a:lnTo>
                    <a:pt x="6209" y="5556"/>
                  </a:lnTo>
                  <a:lnTo>
                    <a:pt x="5294" y="6732"/>
                  </a:lnTo>
                  <a:lnTo>
                    <a:pt x="4412" y="7941"/>
                  </a:lnTo>
                  <a:lnTo>
                    <a:pt x="3563" y="9183"/>
                  </a:lnTo>
                  <a:lnTo>
                    <a:pt x="2778" y="10424"/>
                  </a:lnTo>
                  <a:lnTo>
                    <a:pt x="2060" y="11633"/>
                  </a:lnTo>
                  <a:lnTo>
                    <a:pt x="1765" y="12221"/>
                  </a:lnTo>
                  <a:lnTo>
                    <a:pt x="1471" y="12810"/>
                  </a:lnTo>
                  <a:lnTo>
                    <a:pt x="1243" y="13365"/>
                  </a:lnTo>
                  <a:lnTo>
                    <a:pt x="1014" y="13888"/>
                  </a:lnTo>
                  <a:lnTo>
                    <a:pt x="851" y="14411"/>
                  </a:lnTo>
                  <a:lnTo>
                    <a:pt x="753" y="14901"/>
                  </a:lnTo>
                  <a:lnTo>
                    <a:pt x="589" y="15750"/>
                  </a:lnTo>
                  <a:lnTo>
                    <a:pt x="458" y="16665"/>
                  </a:lnTo>
                  <a:lnTo>
                    <a:pt x="328" y="17646"/>
                  </a:lnTo>
                  <a:lnTo>
                    <a:pt x="230" y="18659"/>
                  </a:lnTo>
                  <a:lnTo>
                    <a:pt x="164" y="19737"/>
                  </a:lnTo>
                  <a:lnTo>
                    <a:pt x="99" y="20848"/>
                  </a:lnTo>
                  <a:lnTo>
                    <a:pt x="34" y="23200"/>
                  </a:lnTo>
                  <a:lnTo>
                    <a:pt x="1" y="25717"/>
                  </a:lnTo>
                  <a:lnTo>
                    <a:pt x="66" y="28396"/>
                  </a:lnTo>
                  <a:lnTo>
                    <a:pt x="197" y="31141"/>
                  </a:lnTo>
                  <a:lnTo>
                    <a:pt x="360" y="34049"/>
                  </a:lnTo>
                  <a:lnTo>
                    <a:pt x="556" y="36990"/>
                  </a:lnTo>
                  <a:lnTo>
                    <a:pt x="818" y="40029"/>
                  </a:lnTo>
                  <a:lnTo>
                    <a:pt x="1112" y="43133"/>
                  </a:lnTo>
                  <a:lnTo>
                    <a:pt x="1439" y="46270"/>
                  </a:lnTo>
                  <a:lnTo>
                    <a:pt x="1798" y="49406"/>
                  </a:lnTo>
                  <a:lnTo>
                    <a:pt x="2158" y="52543"/>
                  </a:lnTo>
                  <a:lnTo>
                    <a:pt x="2550" y="55648"/>
                  </a:lnTo>
                  <a:lnTo>
                    <a:pt x="2974" y="58752"/>
                  </a:lnTo>
                  <a:lnTo>
                    <a:pt x="3824" y="64764"/>
                  </a:lnTo>
                  <a:lnTo>
                    <a:pt x="4706" y="70417"/>
                  </a:lnTo>
                  <a:lnTo>
                    <a:pt x="5523" y="75580"/>
                  </a:lnTo>
                  <a:lnTo>
                    <a:pt x="6275" y="80122"/>
                  </a:lnTo>
                  <a:lnTo>
                    <a:pt x="6928" y="83912"/>
                  </a:lnTo>
                  <a:lnTo>
                    <a:pt x="7451" y="86755"/>
                  </a:lnTo>
                  <a:lnTo>
                    <a:pt x="7909" y="89238"/>
                  </a:lnTo>
                  <a:lnTo>
                    <a:pt x="12124" y="89663"/>
                  </a:lnTo>
                  <a:lnTo>
                    <a:pt x="16862" y="25194"/>
                  </a:lnTo>
                  <a:lnTo>
                    <a:pt x="18267" y="30879"/>
                  </a:lnTo>
                  <a:lnTo>
                    <a:pt x="19704" y="36826"/>
                  </a:lnTo>
                  <a:lnTo>
                    <a:pt x="21338" y="43754"/>
                  </a:lnTo>
                  <a:lnTo>
                    <a:pt x="23005" y="50877"/>
                  </a:lnTo>
                  <a:lnTo>
                    <a:pt x="24475" y="57412"/>
                  </a:lnTo>
                  <a:lnTo>
                    <a:pt x="25063" y="60189"/>
                  </a:lnTo>
                  <a:lnTo>
                    <a:pt x="25521" y="62542"/>
                  </a:lnTo>
                  <a:lnTo>
                    <a:pt x="25848" y="64339"/>
                  </a:lnTo>
                  <a:lnTo>
                    <a:pt x="25946" y="65026"/>
                  </a:lnTo>
                  <a:lnTo>
                    <a:pt x="26011" y="65516"/>
                  </a:lnTo>
                  <a:lnTo>
                    <a:pt x="26174" y="67247"/>
                  </a:lnTo>
                  <a:lnTo>
                    <a:pt x="26566" y="70319"/>
                  </a:lnTo>
                  <a:lnTo>
                    <a:pt x="27089" y="74305"/>
                  </a:lnTo>
                  <a:lnTo>
                    <a:pt x="27677" y="78651"/>
                  </a:lnTo>
                  <a:lnTo>
                    <a:pt x="28266" y="82899"/>
                  </a:lnTo>
                  <a:lnTo>
                    <a:pt x="28821" y="86526"/>
                  </a:lnTo>
                  <a:lnTo>
                    <a:pt x="29082" y="87964"/>
                  </a:lnTo>
                  <a:lnTo>
                    <a:pt x="29278" y="89075"/>
                  </a:lnTo>
                  <a:lnTo>
                    <a:pt x="29442" y="89761"/>
                  </a:lnTo>
                  <a:lnTo>
                    <a:pt x="29507" y="89957"/>
                  </a:lnTo>
                  <a:lnTo>
                    <a:pt x="29540" y="90023"/>
                  </a:lnTo>
                  <a:lnTo>
                    <a:pt x="30063" y="89990"/>
                  </a:lnTo>
                  <a:lnTo>
                    <a:pt x="30749" y="89892"/>
                  </a:lnTo>
                  <a:lnTo>
                    <a:pt x="32415" y="89630"/>
                  </a:lnTo>
                  <a:lnTo>
                    <a:pt x="34474" y="89271"/>
                  </a:lnTo>
                  <a:lnTo>
                    <a:pt x="34605" y="87049"/>
                  </a:lnTo>
                  <a:lnTo>
                    <a:pt x="34703" y="84468"/>
                  </a:lnTo>
                  <a:lnTo>
                    <a:pt x="34768" y="81037"/>
                  </a:lnTo>
                  <a:lnTo>
                    <a:pt x="34833" y="76920"/>
                  </a:lnTo>
                  <a:lnTo>
                    <a:pt x="34833" y="72214"/>
                  </a:lnTo>
                  <a:lnTo>
                    <a:pt x="34801" y="69698"/>
                  </a:lnTo>
                  <a:lnTo>
                    <a:pt x="34735" y="67084"/>
                  </a:lnTo>
                  <a:lnTo>
                    <a:pt x="34637" y="64372"/>
                  </a:lnTo>
                  <a:lnTo>
                    <a:pt x="34539" y="61627"/>
                  </a:lnTo>
                  <a:lnTo>
                    <a:pt x="34245" y="55157"/>
                  </a:lnTo>
                  <a:lnTo>
                    <a:pt x="33984" y="48622"/>
                  </a:lnTo>
                  <a:lnTo>
                    <a:pt x="33690" y="42087"/>
                  </a:lnTo>
                  <a:lnTo>
                    <a:pt x="33396" y="35781"/>
                  </a:lnTo>
                  <a:lnTo>
                    <a:pt x="33232" y="32742"/>
                  </a:lnTo>
                  <a:lnTo>
                    <a:pt x="33036" y="29801"/>
                  </a:lnTo>
                  <a:lnTo>
                    <a:pt x="32807" y="27024"/>
                  </a:lnTo>
                  <a:lnTo>
                    <a:pt x="32579" y="24377"/>
                  </a:lnTo>
                  <a:lnTo>
                    <a:pt x="32317" y="21893"/>
                  </a:lnTo>
                  <a:lnTo>
                    <a:pt x="32023" y="19606"/>
                  </a:lnTo>
                  <a:lnTo>
                    <a:pt x="31696" y="17515"/>
                  </a:lnTo>
                  <a:lnTo>
                    <a:pt x="31533" y="16535"/>
                  </a:lnTo>
                  <a:lnTo>
                    <a:pt x="31337" y="15652"/>
                  </a:lnTo>
                  <a:lnTo>
                    <a:pt x="31108" y="14770"/>
                  </a:lnTo>
                  <a:lnTo>
                    <a:pt x="30782" y="13757"/>
                  </a:lnTo>
                  <a:lnTo>
                    <a:pt x="30422" y="12679"/>
                  </a:lnTo>
                  <a:lnTo>
                    <a:pt x="29965" y="11503"/>
                  </a:lnTo>
                  <a:lnTo>
                    <a:pt x="29475" y="10326"/>
                  </a:lnTo>
                  <a:lnTo>
                    <a:pt x="28952" y="9117"/>
                  </a:lnTo>
                  <a:lnTo>
                    <a:pt x="27873" y="6732"/>
                  </a:lnTo>
                  <a:lnTo>
                    <a:pt x="26860" y="4543"/>
                  </a:lnTo>
                  <a:lnTo>
                    <a:pt x="26011" y="2778"/>
                  </a:lnTo>
                  <a:lnTo>
                    <a:pt x="25161" y="1112"/>
                  </a:lnTo>
                  <a:lnTo>
                    <a:pt x="10882" y="1"/>
                  </a:lnTo>
                  <a:close/>
                </a:path>
              </a:pathLst>
            </a:custGeom>
            <a:solidFill>
              <a:srgbClr val="48B6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2a31f37c3fd_2_26"/>
            <p:cNvSpPr/>
            <p:nvPr/>
          </p:nvSpPr>
          <p:spPr>
            <a:xfrm>
              <a:off x="2390425" y="1186836"/>
              <a:ext cx="342665" cy="493181"/>
            </a:xfrm>
            <a:custGeom>
              <a:rect b="b" l="l" r="r" t="t"/>
              <a:pathLst>
                <a:path extrusionOk="0" h="28690" w="19934">
                  <a:moveTo>
                    <a:pt x="8333" y="0"/>
                  </a:moveTo>
                  <a:lnTo>
                    <a:pt x="7288" y="33"/>
                  </a:lnTo>
                  <a:lnTo>
                    <a:pt x="6275" y="131"/>
                  </a:lnTo>
                  <a:lnTo>
                    <a:pt x="5785" y="196"/>
                  </a:lnTo>
                  <a:lnTo>
                    <a:pt x="5327" y="294"/>
                  </a:lnTo>
                  <a:lnTo>
                    <a:pt x="4837" y="392"/>
                  </a:lnTo>
                  <a:lnTo>
                    <a:pt x="4380" y="523"/>
                  </a:lnTo>
                  <a:lnTo>
                    <a:pt x="3955" y="686"/>
                  </a:lnTo>
                  <a:lnTo>
                    <a:pt x="3530" y="850"/>
                  </a:lnTo>
                  <a:lnTo>
                    <a:pt x="3138" y="1046"/>
                  </a:lnTo>
                  <a:lnTo>
                    <a:pt x="2746" y="1275"/>
                  </a:lnTo>
                  <a:lnTo>
                    <a:pt x="2386" y="1503"/>
                  </a:lnTo>
                  <a:lnTo>
                    <a:pt x="2027" y="1765"/>
                  </a:lnTo>
                  <a:lnTo>
                    <a:pt x="1700" y="2059"/>
                  </a:lnTo>
                  <a:lnTo>
                    <a:pt x="1406" y="2386"/>
                  </a:lnTo>
                  <a:lnTo>
                    <a:pt x="1145" y="2712"/>
                  </a:lnTo>
                  <a:lnTo>
                    <a:pt x="883" y="3072"/>
                  </a:lnTo>
                  <a:lnTo>
                    <a:pt x="654" y="3464"/>
                  </a:lnTo>
                  <a:lnTo>
                    <a:pt x="458" y="3889"/>
                  </a:lnTo>
                  <a:lnTo>
                    <a:pt x="328" y="4346"/>
                  </a:lnTo>
                  <a:lnTo>
                    <a:pt x="197" y="4836"/>
                  </a:lnTo>
                  <a:lnTo>
                    <a:pt x="99" y="5326"/>
                  </a:lnTo>
                  <a:lnTo>
                    <a:pt x="34" y="5882"/>
                  </a:lnTo>
                  <a:lnTo>
                    <a:pt x="1" y="6699"/>
                  </a:lnTo>
                  <a:lnTo>
                    <a:pt x="34" y="7548"/>
                  </a:lnTo>
                  <a:lnTo>
                    <a:pt x="99" y="8398"/>
                  </a:lnTo>
                  <a:lnTo>
                    <a:pt x="164" y="9280"/>
                  </a:lnTo>
                  <a:lnTo>
                    <a:pt x="360" y="10979"/>
                  </a:lnTo>
                  <a:lnTo>
                    <a:pt x="393" y="11829"/>
                  </a:lnTo>
                  <a:lnTo>
                    <a:pt x="426" y="12678"/>
                  </a:lnTo>
                  <a:lnTo>
                    <a:pt x="360" y="13561"/>
                  </a:lnTo>
                  <a:lnTo>
                    <a:pt x="295" y="14410"/>
                  </a:lnTo>
                  <a:lnTo>
                    <a:pt x="132" y="15979"/>
                  </a:lnTo>
                  <a:lnTo>
                    <a:pt x="66" y="16763"/>
                  </a:lnTo>
                  <a:lnTo>
                    <a:pt x="34" y="17580"/>
                  </a:lnTo>
                  <a:lnTo>
                    <a:pt x="34" y="18397"/>
                  </a:lnTo>
                  <a:lnTo>
                    <a:pt x="132" y="19279"/>
                  </a:lnTo>
                  <a:lnTo>
                    <a:pt x="295" y="20063"/>
                  </a:lnTo>
                  <a:lnTo>
                    <a:pt x="556" y="20978"/>
                  </a:lnTo>
                  <a:lnTo>
                    <a:pt x="720" y="21501"/>
                  </a:lnTo>
                  <a:lnTo>
                    <a:pt x="916" y="21991"/>
                  </a:lnTo>
                  <a:lnTo>
                    <a:pt x="1145" y="22514"/>
                  </a:lnTo>
                  <a:lnTo>
                    <a:pt x="1373" y="23037"/>
                  </a:lnTo>
                  <a:lnTo>
                    <a:pt x="1667" y="23560"/>
                  </a:lnTo>
                  <a:lnTo>
                    <a:pt x="1962" y="24082"/>
                  </a:lnTo>
                  <a:lnTo>
                    <a:pt x="2321" y="24605"/>
                  </a:lnTo>
                  <a:lnTo>
                    <a:pt x="2680" y="25095"/>
                  </a:lnTo>
                  <a:lnTo>
                    <a:pt x="3105" y="25585"/>
                  </a:lnTo>
                  <a:lnTo>
                    <a:pt x="3530" y="26043"/>
                  </a:lnTo>
                  <a:lnTo>
                    <a:pt x="4020" y="26468"/>
                  </a:lnTo>
                  <a:lnTo>
                    <a:pt x="4543" y="26827"/>
                  </a:lnTo>
                  <a:lnTo>
                    <a:pt x="4804" y="27056"/>
                  </a:lnTo>
                  <a:lnTo>
                    <a:pt x="5033" y="27285"/>
                  </a:lnTo>
                  <a:lnTo>
                    <a:pt x="5523" y="27775"/>
                  </a:lnTo>
                  <a:lnTo>
                    <a:pt x="5785" y="28003"/>
                  </a:lnTo>
                  <a:lnTo>
                    <a:pt x="6046" y="28232"/>
                  </a:lnTo>
                  <a:lnTo>
                    <a:pt x="6340" y="28396"/>
                  </a:lnTo>
                  <a:lnTo>
                    <a:pt x="6634" y="28559"/>
                  </a:lnTo>
                  <a:lnTo>
                    <a:pt x="7092" y="28657"/>
                  </a:lnTo>
                  <a:lnTo>
                    <a:pt x="7549" y="28690"/>
                  </a:lnTo>
                  <a:lnTo>
                    <a:pt x="8039" y="28690"/>
                  </a:lnTo>
                  <a:lnTo>
                    <a:pt x="8562" y="28624"/>
                  </a:lnTo>
                  <a:lnTo>
                    <a:pt x="9085" y="28494"/>
                  </a:lnTo>
                  <a:lnTo>
                    <a:pt x="9608" y="28363"/>
                  </a:lnTo>
                  <a:lnTo>
                    <a:pt x="10163" y="28167"/>
                  </a:lnTo>
                  <a:lnTo>
                    <a:pt x="10719" y="27938"/>
                  </a:lnTo>
                  <a:lnTo>
                    <a:pt x="11241" y="27709"/>
                  </a:lnTo>
                  <a:lnTo>
                    <a:pt x="11797" y="27448"/>
                  </a:lnTo>
                  <a:lnTo>
                    <a:pt x="12810" y="26892"/>
                  </a:lnTo>
                  <a:lnTo>
                    <a:pt x="13692" y="26370"/>
                  </a:lnTo>
                  <a:lnTo>
                    <a:pt x="14444" y="25880"/>
                  </a:lnTo>
                  <a:lnTo>
                    <a:pt x="14934" y="25520"/>
                  </a:lnTo>
                  <a:lnTo>
                    <a:pt x="15391" y="25128"/>
                  </a:lnTo>
                  <a:lnTo>
                    <a:pt x="15849" y="24703"/>
                  </a:lnTo>
                  <a:lnTo>
                    <a:pt x="16274" y="24311"/>
                  </a:lnTo>
                  <a:lnTo>
                    <a:pt x="16698" y="23854"/>
                  </a:lnTo>
                  <a:lnTo>
                    <a:pt x="17090" y="23396"/>
                  </a:lnTo>
                  <a:lnTo>
                    <a:pt x="17450" y="22906"/>
                  </a:lnTo>
                  <a:lnTo>
                    <a:pt x="17809" y="22416"/>
                  </a:lnTo>
                  <a:lnTo>
                    <a:pt x="18103" y="21926"/>
                  </a:lnTo>
                  <a:lnTo>
                    <a:pt x="18397" y="21403"/>
                  </a:lnTo>
                  <a:lnTo>
                    <a:pt x="18659" y="20847"/>
                  </a:lnTo>
                  <a:lnTo>
                    <a:pt x="18888" y="20292"/>
                  </a:lnTo>
                  <a:lnTo>
                    <a:pt x="19116" y="19736"/>
                  </a:lnTo>
                  <a:lnTo>
                    <a:pt x="19280" y="19148"/>
                  </a:lnTo>
                  <a:lnTo>
                    <a:pt x="19410" y="18560"/>
                  </a:lnTo>
                  <a:lnTo>
                    <a:pt x="19541" y="17939"/>
                  </a:lnTo>
                  <a:lnTo>
                    <a:pt x="19672" y="17090"/>
                  </a:lnTo>
                  <a:lnTo>
                    <a:pt x="19770" y="16273"/>
                  </a:lnTo>
                  <a:lnTo>
                    <a:pt x="19835" y="15423"/>
                  </a:lnTo>
                  <a:lnTo>
                    <a:pt x="19901" y="14639"/>
                  </a:lnTo>
                  <a:lnTo>
                    <a:pt x="19933" y="13822"/>
                  </a:lnTo>
                  <a:lnTo>
                    <a:pt x="19933" y="13038"/>
                  </a:lnTo>
                  <a:lnTo>
                    <a:pt x="19901" y="12286"/>
                  </a:lnTo>
                  <a:lnTo>
                    <a:pt x="19835" y="11535"/>
                  </a:lnTo>
                  <a:lnTo>
                    <a:pt x="19770" y="10783"/>
                  </a:lnTo>
                  <a:lnTo>
                    <a:pt x="19672" y="10064"/>
                  </a:lnTo>
                  <a:lnTo>
                    <a:pt x="19574" y="9378"/>
                  </a:lnTo>
                  <a:lnTo>
                    <a:pt x="19443" y="8692"/>
                  </a:lnTo>
                  <a:lnTo>
                    <a:pt x="19280" y="8039"/>
                  </a:lnTo>
                  <a:lnTo>
                    <a:pt x="19084" y="7418"/>
                  </a:lnTo>
                  <a:lnTo>
                    <a:pt x="18888" y="6797"/>
                  </a:lnTo>
                  <a:lnTo>
                    <a:pt x="18659" y="6209"/>
                  </a:lnTo>
                  <a:lnTo>
                    <a:pt x="18430" y="5620"/>
                  </a:lnTo>
                  <a:lnTo>
                    <a:pt x="18169" y="5098"/>
                  </a:lnTo>
                  <a:lnTo>
                    <a:pt x="17875" y="4575"/>
                  </a:lnTo>
                  <a:lnTo>
                    <a:pt x="17581" y="4085"/>
                  </a:lnTo>
                  <a:lnTo>
                    <a:pt x="17254" y="3595"/>
                  </a:lnTo>
                  <a:lnTo>
                    <a:pt x="16927" y="3170"/>
                  </a:lnTo>
                  <a:lnTo>
                    <a:pt x="16568" y="2745"/>
                  </a:lnTo>
                  <a:lnTo>
                    <a:pt x="16175" y="2353"/>
                  </a:lnTo>
                  <a:lnTo>
                    <a:pt x="15783" y="2026"/>
                  </a:lnTo>
                  <a:lnTo>
                    <a:pt x="15391" y="1699"/>
                  </a:lnTo>
                  <a:lnTo>
                    <a:pt x="14934" y="1405"/>
                  </a:lnTo>
                  <a:lnTo>
                    <a:pt x="14509" y="1144"/>
                  </a:lnTo>
                  <a:lnTo>
                    <a:pt x="14052" y="915"/>
                  </a:lnTo>
                  <a:lnTo>
                    <a:pt x="13561" y="719"/>
                  </a:lnTo>
                  <a:lnTo>
                    <a:pt x="13071" y="556"/>
                  </a:lnTo>
                  <a:lnTo>
                    <a:pt x="12548" y="458"/>
                  </a:lnTo>
                  <a:lnTo>
                    <a:pt x="11503" y="262"/>
                  </a:lnTo>
                  <a:lnTo>
                    <a:pt x="10457" y="131"/>
                  </a:lnTo>
                  <a:lnTo>
                    <a:pt x="9379" y="33"/>
                  </a:lnTo>
                  <a:lnTo>
                    <a:pt x="8333" y="0"/>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2a31f37c3fd_2_26"/>
            <p:cNvSpPr/>
            <p:nvPr/>
          </p:nvSpPr>
          <p:spPr>
            <a:xfrm>
              <a:off x="2706102" y="1404203"/>
              <a:ext cx="87652" cy="104498"/>
            </a:xfrm>
            <a:custGeom>
              <a:rect b="b" l="l" r="r" t="t"/>
              <a:pathLst>
                <a:path extrusionOk="0" h="6079" w="5099">
                  <a:moveTo>
                    <a:pt x="3889" y="1"/>
                  </a:moveTo>
                  <a:lnTo>
                    <a:pt x="3562" y="66"/>
                  </a:lnTo>
                  <a:lnTo>
                    <a:pt x="3203" y="164"/>
                  </a:lnTo>
                  <a:lnTo>
                    <a:pt x="2876" y="360"/>
                  </a:lnTo>
                  <a:lnTo>
                    <a:pt x="2517" y="589"/>
                  </a:lnTo>
                  <a:lnTo>
                    <a:pt x="2190" y="883"/>
                  </a:lnTo>
                  <a:lnTo>
                    <a:pt x="1863" y="1242"/>
                  </a:lnTo>
                  <a:lnTo>
                    <a:pt x="1537" y="1667"/>
                  </a:lnTo>
                  <a:lnTo>
                    <a:pt x="1340" y="2092"/>
                  </a:lnTo>
                  <a:lnTo>
                    <a:pt x="1112" y="2550"/>
                  </a:lnTo>
                  <a:lnTo>
                    <a:pt x="850" y="3138"/>
                  </a:lnTo>
                  <a:lnTo>
                    <a:pt x="589" y="3824"/>
                  </a:lnTo>
                  <a:lnTo>
                    <a:pt x="328" y="4543"/>
                  </a:lnTo>
                  <a:lnTo>
                    <a:pt x="131" y="5327"/>
                  </a:lnTo>
                  <a:lnTo>
                    <a:pt x="33" y="5686"/>
                  </a:lnTo>
                  <a:lnTo>
                    <a:pt x="1" y="6079"/>
                  </a:lnTo>
                  <a:lnTo>
                    <a:pt x="622" y="5882"/>
                  </a:lnTo>
                  <a:lnTo>
                    <a:pt x="1275" y="5654"/>
                  </a:lnTo>
                  <a:lnTo>
                    <a:pt x="1635" y="5490"/>
                  </a:lnTo>
                  <a:lnTo>
                    <a:pt x="1961" y="5327"/>
                  </a:lnTo>
                  <a:lnTo>
                    <a:pt x="2321" y="5131"/>
                  </a:lnTo>
                  <a:lnTo>
                    <a:pt x="2647" y="4902"/>
                  </a:lnTo>
                  <a:lnTo>
                    <a:pt x="3007" y="4673"/>
                  </a:lnTo>
                  <a:lnTo>
                    <a:pt x="3301" y="4379"/>
                  </a:lnTo>
                  <a:lnTo>
                    <a:pt x="3628" y="4085"/>
                  </a:lnTo>
                  <a:lnTo>
                    <a:pt x="3922" y="3726"/>
                  </a:lnTo>
                  <a:lnTo>
                    <a:pt x="4216" y="3366"/>
                  </a:lnTo>
                  <a:lnTo>
                    <a:pt x="4445" y="2974"/>
                  </a:lnTo>
                  <a:lnTo>
                    <a:pt x="4706" y="2517"/>
                  </a:lnTo>
                  <a:lnTo>
                    <a:pt x="4902" y="2027"/>
                  </a:lnTo>
                  <a:lnTo>
                    <a:pt x="5033" y="1602"/>
                  </a:lnTo>
                  <a:lnTo>
                    <a:pt x="5098" y="1177"/>
                  </a:lnTo>
                  <a:lnTo>
                    <a:pt x="5098" y="850"/>
                  </a:lnTo>
                  <a:lnTo>
                    <a:pt x="5000" y="556"/>
                  </a:lnTo>
                  <a:lnTo>
                    <a:pt x="4869" y="328"/>
                  </a:lnTo>
                  <a:lnTo>
                    <a:pt x="4673" y="164"/>
                  </a:lnTo>
                  <a:lnTo>
                    <a:pt x="4445" y="33"/>
                  </a:lnTo>
                  <a:lnTo>
                    <a:pt x="4183"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2a31f37c3fd_2_26"/>
            <p:cNvSpPr/>
            <p:nvPr/>
          </p:nvSpPr>
          <p:spPr>
            <a:xfrm>
              <a:off x="2478060" y="1427238"/>
              <a:ext cx="38781" cy="108985"/>
            </a:xfrm>
            <a:custGeom>
              <a:rect b="b" l="l" r="r" t="t"/>
              <a:pathLst>
                <a:path extrusionOk="0" h="6340" w="2256">
                  <a:moveTo>
                    <a:pt x="1798" y="1"/>
                  </a:moveTo>
                  <a:lnTo>
                    <a:pt x="1765" y="33"/>
                  </a:lnTo>
                  <a:lnTo>
                    <a:pt x="1765" y="99"/>
                  </a:lnTo>
                  <a:lnTo>
                    <a:pt x="1765" y="393"/>
                  </a:lnTo>
                  <a:lnTo>
                    <a:pt x="1765" y="1373"/>
                  </a:lnTo>
                  <a:lnTo>
                    <a:pt x="1798" y="2876"/>
                  </a:lnTo>
                  <a:lnTo>
                    <a:pt x="1765" y="3758"/>
                  </a:lnTo>
                  <a:lnTo>
                    <a:pt x="1700" y="4673"/>
                  </a:lnTo>
                  <a:lnTo>
                    <a:pt x="1700" y="4706"/>
                  </a:lnTo>
                  <a:lnTo>
                    <a:pt x="1667" y="4706"/>
                  </a:lnTo>
                  <a:lnTo>
                    <a:pt x="1275" y="4444"/>
                  </a:lnTo>
                  <a:lnTo>
                    <a:pt x="1111" y="4314"/>
                  </a:lnTo>
                  <a:lnTo>
                    <a:pt x="883" y="4183"/>
                  </a:lnTo>
                  <a:lnTo>
                    <a:pt x="752" y="4150"/>
                  </a:lnTo>
                  <a:lnTo>
                    <a:pt x="556" y="4118"/>
                  </a:lnTo>
                  <a:lnTo>
                    <a:pt x="393" y="4150"/>
                  </a:lnTo>
                  <a:lnTo>
                    <a:pt x="262" y="4248"/>
                  </a:lnTo>
                  <a:lnTo>
                    <a:pt x="131" y="4346"/>
                  </a:lnTo>
                  <a:lnTo>
                    <a:pt x="66" y="4477"/>
                  </a:lnTo>
                  <a:lnTo>
                    <a:pt x="33" y="4608"/>
                  </a:lnTo>
                  <a:lnTo>
                    <a:pt x="0" y="4739"/>
                  </a:lnTo>
                  <a:lnTo>
                    <a:pt x="33" y="5000"/>
                  </a:lnTo>
                  <a:lnTo>
                    <a:pt x="131" y="5196"/>
                  </a:lnTo>
                  <a:lnTo>
                    <a:pt x="229" y="5359"/>
                  </a:lnTo>
                  <a:lnTo>
                    <a:pt x="327" y="5490"/>
                  </a:lnTo>
                  <a:lnTo>
                    <a:pt x="556" y="5719"/>
                  </a:lnTo>
                  <a:lnTo>
                    <a:pt x="752" y="5915"/>
                  </a:lnTo>
                  <a:lnTo>
                    <a:pt x="1144" y="6176"/>
                  </a:lnTo>
                  <a:lnTo>
                    <a:pt x="1373" y="6307"/>
                  </a:lnTo>
                  <a:lnTo>
                    <a:pt x="1471" y="6340"/>
                  </a:lnTo>
                  <a:lnTo>
                    <a:pt x="1503" y="6340"/>
                  </a:lnTo>
                  <a:lnTo>
                    <a:pt x="1471" y="6307"/>
                  </a:lnTo>
                  <a:lnTo>
                    <a:pt x="1438" y="6242"/>
                  </a:lnTo>
                  <a:lnTo>
                    <a:pt x="1242" y="6046"/>
                  </a:lnTo>
                  <a:lnTo>
                    <a:pt x="981" y="5719"/>
                  </a:lnTo>
                  <a:lnTo>
                    <a:pt x="621" y="5261"/>
                  </a:lnTo>
                  <a:lnTo>
                    <a:pt x="491" y="5033"/>
                  </a:lnTo>
                  <a:lnTo>
                    <a:pt x="425" y="4902"/>
                  </a:lnTo>
                  <a:lnTo>
                    <a:pt x="425" y="4771"/>
                  </a:lnTo>
                  <a:lnTo>
                    <a:pt x="458" y="4673"/>
                  </a:lnTo>
                  <a:lnTo>
                    <a:pt x="523" y="4608"/>
                  </a:lnTo>
                  <a:lnTo>
                    <a:pt x="589" y="4575"/>
                  </a:lnTo>
                  <a:lnTo>
                    <a:pt x="654" y="4608"/>
                  </a:lnTo>
                  <a:lnTo>
                    <a:pt x="981" y="4837"/>
                  </a:lnTo>
                  <a:lnTo>
                    <a:pt x="1373" y="5098"/>
                  </a:lnTo>
                  <a:lnTo>
                    <a:pt x="2092" y="5621"/>
                  </a:lnTo>
                  <a:lnTo>
                    <a:pt x="2157" y="5196"/>
                  </a:lnTo>
                  <a:lnTo>
                    <a:pt x="2190" y="4739"/>
                  </a:lnTo>
                  <a:lnTo>
                    <a:pt x="2255" y="3758"/>
                  </a:lnTo>
                  <a:lnTo>
                    <a:pt x="2255" y="2876"/>
                  </a:lnTo>
                  <a:lnTo>
                    <a:pt x="2222" y="2059"/>
                  </a:lnTo>
                  <a:lnTo>
                    <a:pt x="2124" y="1373"/>
                  </a:lnTo>
                  <a:lnTo>
                    <a:pt x="2059" y="785"/>
                  </a:lnTo>
                  <a:lnTo>
                    <a:pt x="1961" y="360"/>
                  </a:lnTo>
                  <a:lnTo>
                    <a:pt x="1863" y="99"/>
                  </a:lnTo>
                  <a:lnTo>
                    <a:pt x="1830" y="33"/>
                  </a:lnTo>
                  <a:lnTo>
                    <a:pt x="1798"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2a31f37c3fd_2_26"/>
            <p:cNvSpPr/>
            <p:nvPr/>
          </p:nvSpPr>
          <p:spPr>
            <a:xfrm>
              <a:off x="2728570" y="1428923"/>
              <a:ext cx="50006" cy="41015"/>
            </a:xfrm>
            <a:custGeom>
              <a:rect b="b" l="l" r="r" t="t"/>
              <a:pathLst>
                <a:path extrusionOk="0" h="2386" w="2909">
                  <a:moveTo>
                    <a:pt x="2746" y="1"/>
                  </a:moveTo>
                  <a:lnTo>
                    <a:pt x="2582" y="66"/>
                  </a:lnTo>
                  <a:lnTo>
                    <a:pt x="2353" y="164"/>
                  </a:lnTo>
                  <a:lnTo>
                    <a:pt x="1831" y="458"/>
                  </a:lnTo>
                  <a:lnTo>
                    <a:pt x="1537" y="654"/>
                  </a:lnTo>
                  <a:lnTo>
                    <a:pt x="1242" y="915"/>
                  </a:lnTo>
                  <a:lnTo>
                    <a:pt x="948" y="1144"/>
                  </a:lnTo>
                  <a:lnTo>
                    <a:pt x="687" y="1406"/>
                  </a:lnTo>
                  <a:lnTo>
                    <a:pt x="262" y="1863"/>
                  </a:lnTo>
                  <a:lnTo>
                    <a:pt x="131" y="2059"/>
                  </a:lnTo>
                  <a:lnTo>
                    <a:pt x="33" y="2190"/>
                  </a:lnTo>
                  <a:lnTo>
                    <a:pt x="1" y="2321"/>
                  </a:lnTo>
                  <a:lnTo>
                    <a:pt x="1" y="2386"/>
                  </a:lnTo>
                  <a:lnTo>
                    <a:pt x="66" y="2386"/>
                  </a:lnTo>
                  <a:lnTo>
                    <a:pt x="197" y="2353"/>
                  </a:lnTo>
                  <a:lnTo>
                    <a:pt x="524" y="2124"/>
                  </a:lnTo>
                  <a:lnTo>
                    <a:pt x="1537" y="1308"/>
                  </a:lnTo>
                  <a:lnTo>
                    <a:pt x="2550" y="458"/>
                  </a:lnTo>
                  <a:lnTo>
                    <a:pt x="2844" y="164"/>
                  </a:lnTo>
                  <a:lnTo>
                    <a:pt x="2909" y="66"/>
                  </a:lnTo>
                  <a:lnTo>
                    <a:pt x="2909"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2a31f37c3fd_2_26"/>
            <p:cNvSpPr/>
            <p:nvPr/>
          </p:nvSpPr>
          <p:spPr>
            <a:xfrm>
              <a:off x="2745983" y="1446336"/>
              <a:ext cx="9575" cy="28656"/>
            </a:xfrm>
            <a:custGeom>
              <a:rect b="b" l="l" r="r" t="t"/>
              <a:pathLst>
                <a:path extrusionOk="0" h="1667" w="557">
                  <a:moveTo>
                    <a:pt x="262" y="0"/>
                  </a:moveTo>
                  <a:lnTo>
                    <a:pt x="229" y="66"/>
                  </a:lnTo>
                  <a:lnTo>
                    <a:pt x="131" y="229"/>
                  </a:lnTo>
                  <a:lnTo>
                    <a:pt x="66" y="491"/>
                  </a:lnTo>
                  <a:lnTo>
                    <a:pt x="33" y="817"/>
                  </a:lnTo>
                  <a:lnTo>
                    <a:pt x="1" y="1144"/>
                  </a:lnTo>
                  <a:lnTo>
                    <a:pt x="1" y="1406"/>
                  </a:lnTo>
                  <a:lnTo>
                    <a:pt x="66" y="1602"/>
                  </a:lnTo>
                  <a:lnTo>
                    <a:pt x="99" y="1667"/>
                  </a:lnTo>
                  <a:lnTo>
                    <a:pt x="197" y="1667"/>
                  </a:lnTo>
                  <a:lnTo>
                    <a:pt x="262" y="1634"/>
                  </a:lnTo>
                  <a:lnTo>
                    <a:pt x="360" y="1471"/>
                  </a:lnTo>
                  <a:lnTo>
                    <a:pt x="458" y="1209"/>
                  </a:lnTo>
                  <a:lnTo>
                    <a:pt x="524" y="883"/>
                  </a:lnTo>
                  <a:lnTo>
                    <a:pt x="556" y="523"/>
                  </a:lnTo>
                  <a:lnTo>
                    <a:pt x="491" y="229"/>
                  </a:lnTo>
                  <a:lnTo>
                    <a:pt x="426" y="66"/>
                  </a:lnTo>
                  <a:lnTo>
                    <a:pt x="360"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2a31f37c3fd_2_26"/>
            <p:cNvSpPr/>
            <p:nvPr/>
          </p:nvSpPr>
          <p:spPr>
            <a:xfrm>
              <a:off x="2430306" y="2251241"/>
              <a:ext cx="287606" cy="244923"/>
            </a:xfrm>
            <a:custGeom>
              <a:rect b="b" l="l" r="r" t="t"/>
              <a:pathLst>
                <a:path extrusionOk="0" h="14248" w="16731">
                  <a:moveTo>
                    <a:pt x="949" y="1"/>
                  </a:moveTo>
                  <a:lnTo>
                    <a:pt x="1" y="3824"/>
                  </a:lnTo>
                  <a:lnTo>
                    <a:pt x="7549" y="14248"/>
                  </a:lnTo>
                  <a:lnTo>
                    <a:pt x="16731" y="5458"/>
                  </a:lnTo>
                  <a:lnTo>
                    <a:pt x="16600" y="5066"/>
                  </a:lnTo>
                  <a:lnTo>
                    <a:pt x="16502" y="4608"/>
                  </a:lnTo>
                  <a:lnTo>
                    <a:pt x="16404" y="4020"/>
                  </a:lnTo>
                  <a:lnTo>
                    <a:pt x="16339" y="3301"/>
                  </a:lnTo>
                  <a:lnTo>
                    <a:pt x="16306" y="2909"/>
                  </a:lnTo>
                  <a:lnTo>
                    <a:pt x="16306" y="2517"/>
                  </a:lnTo>
                  <a:lnTo>
                    <a:pt x="16339" y="2092"/>
                  </a:lnTo>
                  <a:lnTo>
                    <a:pt x="16372" y="1635"/>
                  </a:lnTo>
                  <a:lnTo>
                    <a:pt x="16470" y="1177"/>
                  </a:lnTo>
                  <a:lnTo>
                    <a:pt x="16568" y="720"/>
                  </a:lnTo>
                  <a:lnTo>
                    <a:pt x="949" y="1"/>
                  </a:lnTo>
                  <a:close/>
                </a:path>
              </a:pathLst>
            </a:custGeom>
            <a:solidFill>
              <a:srgbClr val="2F8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2a31f37c3fd_2_26"/>
            <p:cNvSpPr/>
            <p:nvPr/>
          </p:nvSpPr>
          <p:spPr>
            <a:xfrm>
              <a:off x="2389875" y="1378934"/>
              <a:ext cx="322983" cy="149983"/>
            </a:xfrm>
            <a:custGeom>
              <a:rect b="b" l="l" r="r" t="t"/>
              <a:pathLst>
                <a:path extrusionOk="0" h="8725" w="18789">
                  <a:moveTo>
                    <a:pt x="15162" y="2026"/>
                  </a:moveTo>
                  <a:lnTo>
                    <a:pt x="15521" y="2092"/>
                  </a:lnTo>
                  <a:lnTo>
                    <a:pt x="15881" y="2190"/>
                  </a:lnTo>
                  <a:lnTo>
                    <a:pt x="16207" y="2353"/>
                  </a:lnTo>
                  <a:lnTo>
                    <a:pt x="16338" y="2484"/>
                  </a:lnTo>
                  <a:lnTo>
                    <a:pt x="16469" y="2614"/>
                  </a:lnTo>
                  <a:lnTo>
                    <a:pt x="16600" y="2745"/>
                  </a:lnTo>
                  <a:lnTo>
                    <a:pt x="16698" y="2876"/>
                  </a:lnTo>
                  <a:lnTo>
                    <a:pt x="16763" y="3039"/>
                  </a:lnTo>
                  <a:lnTo>
                    <a:pt x="16828" y="3203"/>
                  </a:lnTo>
                  <a:lnTo>
                    <a:pt x="16894" y="3529"/>
                  </a:lnTo>
                  <a:lnTo>
                    <a:pt x="16861" y="3856"/>
                  </a:lnTo>
                  <a:lnTo>
                    <a:pt x="16796" y="4183"/>
                  </a:lnTo>
                  <a:lnTo>
                    <a:pt x="16665" y="4477"/>
                  </a:lnTo>
                  <a:lnTo>
                    <a:pt x="16502" y="4804"/>
                  </a:lnTo>
                  <a:lnTo>
                    <a:pt x="16306" y="5098"/>
                  </a:lnTo>
                  <a:lnTo>
                    <a:pt x="16077" y="5359"/>
                  </a:lnTo>
                  <a:lnTo>
                    <a:pt x="15783" y="5653"/>
                  </a:lnTo>
                  <a:lnTo>
                    <a:pt x="15423" y="5947"/>
                  </a:lnTo>
                  <a:lnTo>
                    <a:pt x="15064" y="6176"/>
                  </a:lnTo>
                  <a:lnTo>
                    <a:pt x="14704" y="6405"/>
                  </a:lnTo>
                  <a:lnTo>
                    <a:pt x="14312" y="6601"/>
                  </a:lnTo>
                  <a:lnTo>
                    <a:pt x="13920" y="6797"/>
                  </a:lnTo>
                  <a:lnTo>
                    <a:pt x="13495" y="6928"/>
                  </a:lnTo>
                  <a:lnTo>
                    <a:pt x="13071" y="7058"/>
                  </a:lnTo>
                  <a:lnTo>
                    <a:pt x="12384" y="7189"/>
                  </a:lnTo>
                  <a:lnTo>
                    <a:pt x="11600" y="7287"/>
                  </a:lnTo>
                  <a:lnTo>
                    <a:pt x="10816" y="7287"/>
                  </a:lnTo>
                  <a:lnTo>
                    <a:pt x="10424" y="7254"/>
                  </a:lnTo>
                  <a:lnTo>
                    <a:pt x="10064" y="7156"/>
                  </a:lnTo>
                  <a:lnTo>
                    <a:pt x="9738" y="7058"/>
                  </a:lnTo>
                  <a:lnTo>
                    <a:pt x="9444" y="6895"/>
                  </a:lnTo>
                  <a:lnTo>
                    <a:pt x="9215" y="6732"/>
                  </a:lnTo>
                  <a:lnTo>
                    <a:pt x="9019" y="6503"/>
                  </a:lnTo>
                  <a:lnTo>
                    <a:pt x="8888" y="6274"/>
                  </a:lnTo>
                  <a:lnTo>
                    <a:pt x="8790" y="6013"/>
                  </a:lnTo>
                  <a:lnTo>
                    <a:pt x="8725" y="5719"/>
                  </a:lnTo>
                  <a:lnTo>
                    <a:pt x="8692" y="5425"/>
                  </a:lnTo>
                  <a:lnTo>
                    <a:pt x="8725" y="5130"/>
                  </a:lnTo>
                  <a:lnTo>
                    <a:pt x="8790" y="4869"/>
                  </a:lnTo>
                  <a:lnTo>
                    <a:pt x="8953" y="4510"/>
                  </a:lnTo>
                  <a:lnTo>
                    <a:pt x="9150" y="4216"/>
                  </a:lnTo>
                  <a:lnTo>
                    <a:pt x="9411" y="3954"/>
                  </a:lnTo>
                  <a:lnTo>
                    <a:pt x="9672" y="3725"/>
                  </a:lnTo>
                  <a:lnTo>
                    <a:pt x="9999" y="3529"/>
                  </a:lnTo>
                  <a:lnTo>
                    <a:pt x="10293" y="3366"/>
                  </a:lnTo>
                  <a:lnTo>
                    <a:pt x="10979" y="3039"/>
                  </a:lnTo>
                  <a:lnTo>
                    <a:pt x="11698" y="2712"/>
                  </a:lnTo>
                  <a:lnTo>
                    <a:pt x="12482" y="2418"/>
                  </a:lnTo>
                  <a:lnTo>
                    <a:pt x="13267" y="2222"/>
                  </a:lnTo>
                  <a:lnTo>
                    <a:pt x="14051" y="2092"/>
                  </a:lnTo>
                  <a:lnTo>
                    <a:pt x="14410" y="2026"/>
                  </a:lnTo>
                  <a:close/>
                  <a:moveTo>
                    <a:pt x="15097" y="0"/>
                  </a:moveTo>
                  <a:lnTo>
                    <a:pt x="14737" y="33"/>
                  </a:lnTo>
                  <a:lnTo>
                    <a:pt x="14378" y="98"/>
                  </a:lnTo>
                  <a:lnTo>
                    <a:pt x="13659" y="229"/>
                  </a:lnTo>
                  <a:lnTo>
                    <a:pt x="12973" y="458"/>
                  </a:lnTo>
                  <a:lnTo>
                    <a:pt x="12254" y="687"/>
                  </a:lnTo>
                  <a:lnTo>
                    <a:pt x="9966" y="1438"/>
                  </a:lnTo>
                  <a:lnTo>
                    <a:pt x="9509" y="1569"/>
                  </a:lnTo>
                  <a:lnTo>
                    <a:pt x="9051" y="1700"/>
                  </a:lnTo>
                  <a:lnTo>
                    <a:pt x="8627" y="1765"/>
                  </a:lnTo>
                  <a:lnTo>
                    <a:pt x="8235" y="1798"/>
                  </a:lnTo>
                  <a:lnTo>
                    <a:pt x="7418" y="1798"/>
                  </a:lnTo>
                  <a:lnTo>
                    <a:pt x="7058" y="1765"/>
                  </a:lnTo>
                  <a:lnTo>
                    <a:pt x="6666" y="1700"/>
                  </a:lnTo>
                  <a:lnTo>
                    <a:pt x="5915" y="1536"/>
                  </a:lnTo>
                  <a:lnTo>
                    <a:pt x="5130" y="1340"/>
                  </a:lnTo>
                  <a:lnTo>
                    <a:pt x="3464" y="817"/>
                  </a:lnTo>
                  <a:lnTo>
                    <a:pt x="3105" y="719"/>
                  </a:lnTo>
                  <a:lnTo>
                    <a:pt x="2712" y="621"/>
                  </a:lnTo>
                  <a:lnTo>
                    <a:pt x="2320" y="556"/>
                  </a:lnTo>
                  <a:lnTo>
                    <a:pt x="1536" y="556"/>
                  </a:lnTo>
                  <a:lnTo>
                    <a:pt x="1177" y="589"/>
                  </a:lnTo>
                  <a:lnTo>
                    <a:pt x="785" y="654"/>
                  </a:lnTo>
                  <a:lnTo>
                    <a:pt x="458" y="785"/>
                  </a:lnTo>
                  <a:lnTo>
                    <a:pt x="458" y="1503"/>
                  </a:lnTo>
                  <a:lnTo>
                    <a:pt x="425" y="2026"/>
                  </a:lnTo>
                  <a:lnTo>
                    <a:pt x="360" y="2549"/>
                  </a:lnTo>
                  <a:lnTo>
                    <a:pt x="229" y="3562"/>
                  </a:lnTo>
                  <a:lnTo>
                    <a:pt x="327" y="3366"/>
                  </a:lnTo>
                  <a:lnTo>
                    <a:pt x="458" y="3203"/>
                  </a:lnTo>
                  <a:lnTo>
                    <a:pt x="556" y="3072"/>
                  </a:lnTo>
                  <a:lnTo>
                    <a:pt x="719" y="2941"/>
                  </a:lnTo>
                  <a:lnTo>
                    <a:pt x="850" y="2811"/>
                  </a:lnTo>
                  <a:lnTo>
                    <a:pt x="1013" y="2745"/>
                  </a:lnTo>
                  <a:lnTo>
                    <a:pt x="1340" y="2614"/>
                  </a:lnTo>
                  <a:lnTo>
                    <a:pt x="1699" y="2549"/>
                  </a:lnTo>
                  <a:lnTo>
                    <a:pt x="2026" y="2516"/>
                  </a:lnTo>
                  <a:lnTo>
                    <a:pt x="2680" y="2516"/>
                  </a:lnTo>
                  <a:lnTo>
                    <a:pt x="3268" y="2582"/>
                  </a:lnTo>
                  <a:lnTo>
                    <a:pt x="3823" y="2712"/>
                  </a:lnTo>
                  <a:lnTo>
                    <a:pt x="4379" y="2876"/>
                  </a:lnTo>
                  <a:lnTo>
                    <a:pt x="4934" y="3105"/>
                  </a:lnTo>
                  <a:lnTo>
                    <a:pt x="5163" y="3235"/>
                  </a:lnTo>
                  <a:lnTo>
                    <a:pt x="5392" y="3366"/>
                  </a:lnTo>
                  <a:lnTo>
                    <a:pt x="5588" y="3529"/>
                  </a:lnTo>
                  <a:lnTo>
                    <a:pt x="5751" y="3725"/>
                  </a:lnTo>
                  <a:lnTo>
                    <a:pt x="5882" y="3921"/>
                  </a:lnTo>
                  <a:lnTo>
                    <a:pt x="5980" y="4118"/>
                  </a:lnTo>
                  <a:lnTo>
                    <a:pt x="6078" y="4379"/>
                  </a:lnTo>
                  <a:lnTo>
                    <a:pt x="6143" y="4640"/>
                  </a:lnTo>
                  <a:lnTo>
                    <a:pt x="6176" y="4902"/>
                  </a:lnTo>
                  <a:lnTo>
                    <a:pt x="6111" y="5163"/>
                  </a:lnTo>
                  <a:lnTo>
                    <a:pt x="6045" y="5425"/>
                  </a:lnTo>
                  <a:lnTo>
                    <a:pt x="5915" y="5653"/>
                  </a:lnTo>
                  <a:lnTo>
                    <a:pt x="5751" y="5882"/>
                  </a:lnTo>
                  <a:lnTo>
                    <a:pt x="5555" y="6045"/>
                  </a:lnTo>
                  <a:lnTo>
                    <a:pt x="5326" y="6209"/>
                  </a:lnTo>
                  <a:lnTo>
                    <a:pt x="5065" y="6339"/>
                  </a:lnTo>
                  <a:lnTo>
                    <a:pt x="4836" y="6438"/>
                  </a:lnTo>
                  <a:lnTo>
                    <a:pt x="4575" y="6503"/>
                  </a:lnTo>
                  <a:lnTo>
                    <a:pt x="4281" y="6536"/>
                  </a:lnTo>
                  <a:lnTo>
                    <a:pt x="3660" y="6536"/>
                  </a:lnTo>
                  <a:lnTo>
                    <a:pt x="3333" y="6503"/>
                  </a:lnTo>
                  <a:lnTo>
                    <a:pt x="2680" y="6405"/>
                  </a:lnTo>
                  <a:lnTo>
                    <a:pt x="2026" y="6209"/>
                  </a:lnTo>
                  <a:lnTo>
                    <a:pt x="1405" y="5980"/>
                  </a:lnTo>
                  <a:lnTo>
                    <a:pt x="1144" y="5817"/>
                  </a:lnTo>
                  <a:lnTo>
                    <a:pt x="883" y="5653"/>
                  </a:lnTo>
                  <a:lnTo>
                    <a:pt x="654" y="5490"/>
                  </a:lnTo>
                  <a:lnTo>
                    <a:pt x="458" y="5327"/>
                  </a:lnTo>
                  <a:lnTo>
                    <a:pt x="327" y="5163"/>
                  </a:lnTo>
                  <a:lnTo>
                    <a:pt x="229" y="5032"/>
                  </a:lnTo>
                  <a:lnTo>
                    <a:pt x="98" y="4738"/>
                  </a:lnTo>
                  <a:lnTo>
                    <a:pt x="66" y="5032"/>
                  </a:lnTo>
                  <a:lnTo>
                    <a:pt x="33" y="5327"/>
                  </a:lnTo>
                  <a:lnTo>
                    <a:pt x="33" y="5947"/>
                  </a:lnTo>
                  <a:lnTo>
                    <a:pt x="33" y="6536"/>
                  </a:lnTo>
                  <a:lnTo>
                    <a:pt x="0" y="7124"/>
                  </a:lnTo>
                  <a:lnTo>
                    <a:pt x="262" y="7287"/>
                  </a:lnTo>
                  <a:lnTo>
                    <a:pt x="556" y="7418"/>
                  </a:lnTo>
                  <a:lnTo>
                    <a:pt x="883" y="7483"/>
                  </a:lnTo>
                  <a:lnTo>
                    <a:pt x="1209" y="7549"/>
                  </a:lnTo>
                  <a:lnTo>
                    <a:pt x="1536" y="7581"/>
                  </a:lnTo>
                  <a:lnTo>
                    <a:pt x="2582" y="7581"/>
                  </a:lnTo>
                  <a:lnTo>
                    <a:pt x="2941" y="7549"/>
                  </a:lnTo>
                  <a:lnTo>
                    <a:pt x="3268" y="7483"/>
                  </a:lnTo>
                  <a:lnTo>
                    <a:pt x="3921" y="7352"/>
                  </a:lnTo>
                  <a:lnTo>
                    <a:pt x="4542" y="7124"/>
                  </a:lnTo>
                  <a:lnTo>
                    <a:pt x="5163" y="6928"/>
                  </a:lnTo>
                  <a:lnTo>
                    <a:pt x="5751" y="6764"/>
                  </a:lnTo>
                  <a:lnTo>
                    <a:pt x="6078" y="6699"/>
                  </a:lnTo>
                  <a:lnTo>
                    <a:pt x="6372" y="6634"/>
                  </a:lnTo>
                  <a:lnTo>
                    <a:pt x="6699" y="6601"/>
                  </a:lnTo>
                  <a:lnTo>
                    <a:pt x="7026" y="6634"/>
                  </a:lnTo>
                  <a:lnTo>
                    <a:pt x="7352" y="6666"/>
                  </a:lnTo>
                  <a:lnTo>
                    <a:pt x="7679" y="6732"/>
                  </a:lnTo>
                  <a:lnTo>
                    <a:pt x="8006" y="6830"/>
                  </a:lnTo>
                  <a:lnTo>
                    <a:pt x="8333" y="6993"/>
                  </a:lnTo>
                  <a:lnTo>
                    <a:pt x="8986" y="7320"/>
                  </a:lnTo>
                  <a:lnTo>
                    <a:pt x="9672" y="7679"/>
                  </a:lnTo>
                  <a:lnTo>
                    <a:pt x="10260" y="8006"/>
                  </a:lnTo>
                  <a:lnTo>
                    <a:pt x="10718" y="8235"/>
                  </a:lnTo>
                  <a:lnTo>
                    <a:pt x="11175" y="8398"/>
                  </a:lnTo>
                  <a:lnTo>
                    <a:pt x="11633" y="8529"/>
                  </a:lnTo>
                  <a:lnTo>
                    <a:pt x="12090" y="8627"/>
                  </a:lnTo>
                  <a:lnTo>
                    <a:pt x="12548" y="8692"/>
                  </a:lnTo>
                  <a:lnTo>
                    <a:pt x="12973" y="8725"/>
                  </a:lnTo>
                  <a:lnTo>
                    <a:pt x="13397" y="8725"/>
                  </a:lnTo>
                  <a:lnTo>
                    <a:pt x="13855" y="8692"/>
                  </a:lnTo>
                  <a:lnTo>
                    <a:pt x="14280" y="8594"/>
                  </a:lnTo>
                  <a:lnTo>
                    <a:pt x="14704" y="8463"/>
                  </a:lnTo>
                  <a:lnTo>
                    <a:pt x="15097" y="8333"/>
                  </a:lnTo>
                  <a:lnTo>
                    <a:pt x="15521" y="8137"/>
                  </a:lnTo>
                  <a:lnTo>
                    <a:pt x="15913" y="7908"/>
                  </a:lnTo>
                  <a:lnTo>
                    <a:pt x="16338" y="7647"/>
                  </a:lnTo>
                  <a:lnTo>
                    <a:pt x="16730" y="7352"/>
                  </a:lnTo>
                  <a:lnTo>
                    <a:pt x="17122" y="7026"/>
                  </a:lnTo>
                  <a:lnTo>
                    <a:pt x="17416" y="6732"/>
                  </a:lnTo>
                  <a:lnTo>
                    <a:pt x="17678" y="6372"/>
                  </a:lnTo>
                  <a:lnTo>
                    <a:pt x="17939" y="5980"/>
                  </a:lnTo>
                  <a:lnTo>
                    <a:pt x="18168" y="5588"/>
                  </a:lnTo>
                  <a:lnTo>
                    <a:pt x="18364" y="5163"/>
                  </a:lnTo>
                  <a:lnTo>
                    <a:pt x="18527" y="4706"/>
                  </a:lnTo>
                  <a:lnTo>
                    <a:pt x="18658" y="4281"/>
                  </a:lnTo>
                  <a:lnTo>
                    <a:pt x="18756" y="3856"/>
                  </a:lnTo>
                  <a:lnTo>
                    <a:pt x="18756" y="3660"/>
                  </a:lnTo>
                  <a:lnTo>
                    <a:pt x="18789" y="3464"/>
                  </a:lnTo>
                  <a:lnTo>
                    <a:pt x="18756" y="3039"/>
                  </a:lnTo>
                  <a:lnTo>
                    <a:pt x="18658" y="2614"/>
                  </a:lnTo>
                  <a:lnTo>
                    <a:pt x="18495" y="2222"/>
                  </a:lnTo>
                  <a:lnTo>
                    <a:pt x="18266" y="1830"/>
                  </a:lnTo>
                  <a:lnTo>
                    <a:pt x="18037" y="1438"/>
                  </a:lnTo>
                  <a:lnTo>
                    <a:pt x="17743" y="1111"/>
                  </a:lnTo>
                  <a:lnTo>
                    <a:pt x="17449" y="817"/>
                  </a:lnTo>
                  <a:lnTo>
                    <a:pt x="17188" y="589"/>
                  </a:lnTo>
                  <a:lnTo>
                    <a:pt x="16926" y="392"/>
                  </a:lnTo>
                  <a:lnTo>
                    <a:pt x="16632" y="262"/>
                  </a:lnTo>
                  <a:lnTo>
                    <a:pt x="16371" y="131"/>
                  </a:lnTo>
                  <a:lnTo>
                    <a:pt x="16077" y="66"/>
                  </a:lnTo>
                  <a:lnTo>
                    <a:pt x="15783" y="0"/>
                  </a:lnTo>
                  <a:close/>
                </a:path>
              </a:pathLst>
            </a:custGeom>
            <a:solidFill>
              <a:srgbClr val="48B6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2a31f37c3fd_2_26"/>
            <p:cNvSpPr/>
            <p:nvPr/>
          </p:nvSpPr>
          <p:spPr>
            <a:xfrm>
              <a:off x="2401100" y="1436228"/>
              <a:ext cx="73608" cy="48888"/>
            </a:xfrm>
            <a:custGeom>
              <a:rect b="b" l="l" r="r" t="t"/>
              <a:pathLst>
                <a:path extrusionOk="0" h="2844" w="4282">
                  <a:moveTo>
                    <a:pt x="818" y="0"/>
                  </a:moveTo>
                  <a:lnTo>
                    <a:pt x="1" y="98"/>
                  </a:lnTo>
                  <a:lnTo>
                    <a:pt x="33" y="262"/>
                  </a:lnTo>
                  <a:lnTo>
                    <a:pt x="132" y="654"/>
                  </a:lnTo>
                  <a:lnTo>
                    <a:pt x="197" y="915"/>
                  </a:lnTo>
                  <a:lnTo>
                    <a:pt x="295" y="1209"/>
                  </a:lnTo>
                  <a:lnTo>
                    <a:pt x="458" y="1503"/>
                  </a:lnTo>
                  <a:lnTo>
                    <a:pt x="654" y="1797"/>
                  </a:lnTo>
                  <a:lnTo>
                    <a:pt x="883" y="2092"/>
                  </a:lnTo>
                  <a:lnTo>
                    <a:pt x="1177" y="2320"/>
                  </a:lnTo>
                  <a:lnTo>
                    <a:pt x="1504" y="2549"/>
                  </a:lnTo>
                  <a:lnTo>
                    <a:pt x="1700" y="2647"/>
                  </a:lnTo>
                  <a:lnTo>
                    <a:pt x="1929" y="2712"/>
                  </a:lnTo>
                  <a:lnTo>
                    <a:pt x="2157" y="2778"/>
                  </a:lnTo>
                  <a:lnTo>
                    <a:pt x="2386" y="2810"/>
                  </a:lnTo>
                  <a:lnTo>
                    <a:pt x="2680" y="2843"/>
                  </a:lnTo>
                  <a:lnTo>
                    <a:pt x="2942" y="2843"/>
                  </a:lnTo>
                  <a:lnTo>
                    <a:pt x="3268" y="2810"/>
                  </a:lnTo>
                  <a:lnTo>
                    <a:pt x="3562" y="2778"/>
                  </a:lnTo>
                  <a:lnTo>
                    <a:pt x="3922" y="2712"/>
                  </a:lnTo>
                  <a:lnTo>
                    <a:pt x="4281" y="2614"/>
                  </a:lnTo>
                  <a:lnTo>
                    <a:pt x="4281" y="2451"/>
                  </a:lnTo>
                  <a:lnTo>
                    <a:pt x="4281" y="2092"/>
                  </a:lnTo>
                  <a:lnTo>
                    <a:pt x="4216" y="1863"/>
                  </a:lnTo>
                  <a:lnTo>
                    <a:pt x="4151" y="1601"/>
                  </a:lnTo>
                  <a:lnTo>
                    <a:pt x="4053" y="1340"/>
                  </a:lnTo>
                  <a:lnTo>
                    <a:pt x="3889" y="1079"/>
                  </a:lnTo>
                  <a:lnTo>
                    <a:pt x="3661" y="817"/>
                  </a:lnTo>
                  <a:lnTo>
                    <a:pt x="3399" y="556"/>
                  </a:lnTo>
                  <a:lnTo>
                    <a:pt x="3040" y="360"/>
                  </a:lnTo>
                  <a:lnTo>
                    <a:pt x="2615" y="164"/>
                  </a:lnTo>
                  <a:lnTo>
                    <a:pt x="2125" y="66"/>
                  </a:lnTo>
                  <a:lnTo>
                    <a:pt x="15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2a31f37c3fd_2_26"/>
            <p:cNvSpPr/>
            <p:nvPr/>
          </p:nvSpPr>
          <p:spPr>
            <a:xfrm>
              <a:off x="2385939" y="1424986"/>
              <a:ext cx="90454" cy="57311"/>
            </a:xfrm>
            <a:custGeom>
              <a:rect b="b" l="l" r="r" t="t"/>
              <a:pathLst>
                <a:path extrusionOk="0" h="3334" w="5262">
                  <a:moveTo>
                    <a:pt x="33" y="1"/>
                  </a:moveTo>
                  <a:lnTo>
                    <a:pt x="1" y="33"/>
                  </a:lnTo>
                  <a:lnTo>
                    <a:pt x="1" y="99"/>
                  </a:lnTo>
                  <a:lnTo>
                    <a:pt x="33" y="197"/>
                  </a:lnTo>
                  <a:lnTo>
                    <a:pt x="99" y="328"/>
                  </a:lnTo>
                  <a:lnTo>
                    <a:pt x="197" y="458"/>
                  </a:lnTo>
                  <a:lnTo>
                    <a:pt x="327" y="589"/>
                  </a:lnTo>
                  <a:lnTo>
                    <a:pt x="523" y="720"/>
                  </a:lnTo>
                  <a:lnTo>
                    <a:pt x="752" y="818"/>
                  </a:lnTo>
                  <a:lnTo>
                    <a:pt x="1014" y="883"/>
                  </a:lnTo>
                  <a:lnTo>
                    <a:pt x="1275" y="948"/>
                  </a:lnTo>
                  <a:lnTo>
                    <a:pt x="1896" y="1046"/>
                  </a:lnTo>
                  <a:lnTo>
                    <a:pt x="2517" y="1079"/>
                  </a:lnTo>
                  <a:lnTo>
                    <a:pt x="3170" y="1177"/>
                  </a:lnTo>
                  <a:lnTo>
                    <a:pt x="3464" y="1275"/>
                  </a:lnTo>
                  <a:lnTo>
                    <a:pt x="3726" y="1373"/>
                  </a:lnTo>
                  <a:lnTo>
                    <a:pt x="3987" y="1504"/>
                  </a:lnTo>
                  <a:lnTo>
                    <a:pt x="4183" y="1667"/>
                  </a:lnTo>
                  <a:lnTo>
                    <a:pt x="4379" y="1831"/>
                  </a:lnTo>
                  <a:lnTo>
                    <a:pt x="4510" y="2027"/>
                  </a:lnTo>
                  <a:lnTo>
                    <a:pt x="4641" y="2223"/>
                  </a:lnTo>
                  <a:lnTo>
                    <a:pt x="4739" y="2451"/>
                  </a:lnTo>
                  <a:lnTo>
                    <a:pt x="5000" y="3105"/>
                  </a:lnTo>
                  <a:lnTo>
                    <a:pt x="5098" y="3268"/>
                  </a:lnTo>
                  <a:lnTo>
                    <a:pt x="5131" y="3334"/>
                  </a:lnTo>
                  <a:lnTo>
                    <a:pt x="5196" y="3334"/>
                  </a:lnTo>
                  <a:lnTo>
                    <a:pt x="5229" y="3268"/>
                  </a:lnTo>
                  <a:lnTo>
                    <a:pt x="5261" y="3040"/>
                  </a:lnTo>
                  <a:lnTo>
                    <a:pt x="5261" y="2713"/>
                  </a:lnTo>
                  <a:lnTo>
                    <a:pt x="5196" y="2288"/>
                  </a:lnTo>
                  <a:lnTo>
                    <a:pt x="5131" y="2027"/>
                  </a:lnTo>
                  <a:lnTo>
                    <a:pt x="5000" y="1765"/>
                  </a:lnTo>
                  <a:lnTo>
                    <a:pt x="4837" y="1471"/>
                  </a:lnTo>
                  <a:lnTo>
                    <a:pt x="4641" y="1210"/>
                  </a:lnTo>
                  <a:lnTo>
                    <a:pt x="4346" y="948"/>
                  </a:lnTo>
                  <a:lnTo>
                    <a:pt x="4020" y="752"/>
                  </a:lnTo>
                  <a:lnTo>
                    <a:pt x="3660" y="622"/>
                  </a:lnTo>
                  <a:lnTo>
                    <a:pt x="3301" y="524"/>
                  </a:lnTo>
                  <a:lnTo>
                    <a:pt x="2909" y="458"/>
                  </a:lnTo>
                  <a:lnTo>
                    <a:pt x="2582" y="426"/>
                  </a:lnTo>
                  <a:lnTo>
                    <a:pt x="1928" y="393"/>
                  </a:lnTo>
                  <a:lnTo>
                    <a:pt x="1340" y="393"/>
                  </a:lnTo>
                  <a:lnTo>
                    <a:pt x="1112" y="360"/>
                  </a:lnTo>
                  <a:lnTo>
                    <a:pt x="883" y="360"/>
                  </a:lnTo>
                  <a:lnTo>
                    <a:pt x="687" y="295"/>
                  </a:lnTo>
                  <a:lnTo>
                    <a:pt x="523" y="262"/>
                  </a:lnTo>
                  <a:lnTo>
                    <a:pt x="295" y="132"/>
                  </a:lnTo>
                  <a:lnTo>
                    <a:pt x="131" y="33"/>
                  </a:lnTo>
                  <a:lnTo>
                    <a:pt x="66" y="1"/>
                  </a:lnTo>
                  <a:close/>
                </a:path>
              </a:pathLst>
            </a:custGeom>
            <a:solidFill>
              <a:srgbClr val="1D2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2a31f37c3fd_2_26"/>
            <p:cNvSpPr/>
            <p:nvPr/>
          </p:nvSpPr>
          <p:spPr>
            <a:xfrm>
              <a:off x="2430873" y="1440715"/>
              <a:ext cx="27538" cy="27538"/>
            </a:xfrm>
            <a:custGeom>
              <a:rect b="b" l="l" r="r" t="t"/>
              <a:pathLst>
                <a:path extrusionOk="0" h="1602" w="1602">
                  <a:moveTo>
                    <a:pt x="687" y="1"/>
                  </a:moveTo>
                  <a:lnTo>
                    <a:pt x="523" y="66"/>
                  </a:lnTo>
                  <a:lnTo>
                    <a:pt x="393" y="131"/>
                  </a:lnTo>
                  <a:lnTo>
                    <a:pt x="262" y="197"/>
                  </a:lnTo>
                  <a:lnTo>
                    <a:pt x="164" y="327"/>
                  </a:lnTo>
                  <a:lnTo>
                    <a:pt x="66" y="458"/>
                  </a:lnTo>
                  <a:lnTo>
                    <a:pt x="33" y="622"/>
                  </a:lnTo>
                  <a:lnTo>
                    <a:pt x="1" y="785"/>
                  </a:lnTo>
                  <a:lnTo>
                    <a:pt x="1" y="948"/>
                  </a:lnTo>
                  <a:lnTo>
                    <a:pt x="66" y="1079"/>
                  </a:lnTo>
                  <a:lnTo>
                    <a:pt x="131" y="1242"/>
                  </a:lnTo>
                  <a:lnTo>
                    <a:pt x="229" y="1340"/>
                  </a:lnTo>
                  <a:lnTo>
                    <a:pt x="327" y="1471"/>
                  </a:lnTo>
                  <a:lnTo>
                    <a:pt x="458" y="1536"/>
                  </a:lnTo>
                  <a:lnTo>
                    <a:pt x="621" y="1602"/>
                  </a:lnTo>
                  <a:lnTo>
                    <a:pt x="948" y="1602"/>
                  </a:lnTo>
                  <a:lnTo>
                    <a:pt x="1079" y="1569"/>
                  </a:lnTo>
                  <a:lnTo>
                    <a:pt x="1242" y="1504"/>
                  </a:lnTo>
                  <a:lnTo>
                    <a:pt x="1340" y="1406"/>
                  </a:lnTo>
                  <a:lnTo>
                    <a:pt x="1471" y="1275"/>
                  </a:lnTo>
                  <a:lnTo>
                    <a:pt x="1536" y="1144"/>
                  </a:lnTo>
                  <a:lnTo>
                    <a:pt x="1602" y="1014"/>
                  </a:lnTo>
                  <a:lnTo>
                    <a:pt x="1602" y="850"/>
                  </a:lnTo>
                  <a:lnTo>
                    <a:pt x="1602" y="687"/>
                  </a:lnTo>
                  <a:lnTo>
                    <a:pt x="1569" y="524"/>
                  </a:lnTo>
                  <a:lnTo>
                    <a:pt x="1504" y="393"/>
                  </a:lnTo>
                  <a:lnTo>
                    <a:pt x="1406" y="262"/>
                  </a:lnTo>
                  <a:lnTo>
                    <a:pt x="1275" y="164"/>
                  </a:lnTo>
                  <a:lnTo>
                    <a:pt x="1144" y="66"/>
                  </a:lnTo>
                  <a:lnTo>
                    <a:pt x="1014" y="33"/>
                  </a:lnTo>
                  <a:lnTo>
                    <a:pt x="850" y="1"/>
                  </a:lnTo>
                  <a:close/>
                </a:path>
              </a:pathLst>
            </a:custGeom>
            <a:solidFill>
              <a:srgbClr val="1D2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2a31f37c3fd_2_26"/>
            <p:cNvSpPr/>
            <p:nvPr/>
          </p:nvSpPr>
          <p:spPr>
            <a:xfrm>
              <a:off x="2737560" y="2424808"/>
              <a:ext cx="157288" cy="133137"/>
            </a:xfrm>
            <a:custGeom>
              <a:rect b="b" l="l" r="r" t="t"/>
              <a:pathLst>
                <a:path extrusionOk="0" h="7745" w="9150">
                  <a:moveTo>
                    <a:pt x="4150" y="1"/>
                  </a:moveTo>
                  <a:lnTo>
                    <a:pt x="3562" y="262"/>
                  </a:lnTo>
                  <a:lnTo>
                    <a:pt x="2941" y="589"/>
                  </a:lnTo>
                  <a:lnTo>
                    <a:pt x="2223" y="981"/>
                  </a:lnTo>
                  <a:lnTo>
                    <a:pt x="1504" y="1471"/>
                  </a:lnTo>
                  <a:lnTo>
                    <a:pt x="1144" y="1733"/>
                  </a:lnTo>
                  <a:lnTo>
                    <a:pt x="817" y="1994"/>
                  </a:lnTo>
                  <a:lnTo>
                    <a:pt x="556" y="2288"/>
                  </a:lnTo>
                  <a:lnTo>
                    <a:pt x="327" y="2549"/>
                  </a:lnTo>
                  <a:lnTo>
                    <a:pt x="131" y="2844"/>
                  </a:lnTo>
                  <a:lnTo>
                    <a:pt x="33" y="3138"/>
                  </a:lnTo>
                  <a:lnTo>
                    <a:pt x="1" y="3432"/>
                  </a:lnTo>
                  <a:lnTo>
                    <a:pt x="33" y="3758"/>
                  </a:lnTo>
                  <a:lnTo>
                    <a:pt x="99" y="4118"/>
                  </a:lnTo>
                  <a:lnTo>
                    <a:pt x="229" y="4477"/>
                  </a:lnTo>
                  <a:lnTo>
                    <a:pt x="425" y="4869"/>
                  </a:lnTo>
                  <a:lnTo>
                    <a:pt x="621" y="5262"/>
                  </a:lnTo>
                  <a:lnTo>
                    <a:pt x="1079" y="6013"/>
                  </a:lnTo>
                  <a:lnTo>
                    <a:pt x="1569" y="6699"/>
                  </a:lnTo>
                  <a:lnTo>
                    <a:pt x="2027" y="7255"/>
                  </a:lnTo>
                  <a:lnTo>
                    <a:pt x="2451" y="7745"/>
                  </a:lnTo>
                  <a:lnTo>
                    <a:pt x="3464" y="7647"/>
                  </a:lnTo>
                  <a:lnTo>
                    <a:pt x="4510" y="7549"/>
                  </a:lnTo>
                  <a:lnTo>
                    <a:pt x="5686" y="7385"/>
                  </a:lnTo>
                  <a:lnTo>
                    <a:pt x="6928" y="7189"/>
                  </a:lnTo>
                  <a:lnTo>
                    <a:pt x="7483" y="7091"/>
                  </a:lnTo>
                  <a:lnTo>
                    <a:pt x="8006" y="6961"/>
                  </a:lnTo>
                  <a:lnTo>
                    <a:pt x="8431" y="6830"/>
                  </a:lnTo>
                  <a:lnTo>
                    <a:pt x="8790" y="6699"/>
                  </a:lnTo>
                  <a:lnTo>
                    <a:pt x="9019" y="6536"/>
                  </a:lnTo>
                  <a:lnTo>
                    <a:pt x="9117" y="6471"/>
                  </a:lnTo>
                  <a:lnTo>
                    <a:pt x="9150" y="6405"/>
                  </a:lnTo>
                  <a:lnTo>
                    <a:pt x="9150" y="6307"/>
                  </a:lnTo>
                  <a:lnTo>
                    <a:pt x="9150" y="6242"/>
                  </a:lnTo>
                  <a:lnTo>
                    <a:pt x="9084" y="6144"/>
                  </a:lnTo>
                  <a:lnTo>
                    <a:pt x="9019" y="6078"/>
                  </a:lnTo>
                  <a:lnTo>
                    <a:pt x="8823" y="5915"/>
                  </a:lnTo>
                  <a:lnTo>
                    <a:pt x="8562" y="5784"/>
                  </a:lnTo>
                  <a:lnTo>
                    <a:pt x="8202" y="5621"/>
                  </a:lnTo>
                  <a:lnTo>
                    <a:pt x="7810" y="5490"/>
                  </a:lnTo>
                  <a:lnTo>
                    <a:pt x="6961" y="5229"/>
                  </a:lnTo>
                  <a:lnTo>
                    <a:pt x="6111" y="5000"/>
                  </a:lnTo>
                  <a:lnTo>
                    <a:pt x="5327" y="4837"/>
                  </a:lnTo>
                  <a:lnTo>
                    <a:pt x="4575" y="4706"/>
                  </a:lnTo>
                  <a:lnTo>
                    <a:pt x="6307" y="2517"/>
                  </a:lnTo>
                  <a:lnTo>
                    <a:pt x="4150"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2a31f37c3fd_2_26"/>
            <p:cNvSpPr/>
            <p:nvPr/>
          </p:nvSpPr>
          <p:spPr>
            <a:xfrm>
              <a:off x="2200579" y="2352352"/>
              <a:ext cx="187062" cy="157856"/>
            </a:xfrm>
            <a:custGeom>
              <a:rect b="b" l="l" r="r" t="t"/>
              <a:pathLst>
                <a:path extrusionOk="0" h="9183" w="10882">
                  <a:moveTo>
                    <a:pt x="8071" y="1"/>
                  </a:moveTo>
                  <a:lnTo>
                    <a:pt x="5294" y="2615"/>
                  </a:lnTo>
                  <a:lnTo>
                    <a:pt x="5686" y="6176"/>
                  </a:lnTo>
                  <a:lnTo>
                    <a:pt x="4902" y="6078"/>
                  </a:lnTo>
                  <a:lnTo>
                    <a:pt x="4085" y="5980"/>
                  </a:lnTo>
                  <a:lnTo>
                    <a:pt x="3137" y="5882"/>
                  </a:lnTo>
                  <a:lnTo>
                    <a:pt x="2157" y="5850"/>
                  </a:lnTo>
                  <a:lnTo>
                    <a:pt x="1242" y="5850"/>
                  </a:lnTo>
                  <a:lnTo>
                    <a:pt x="850" y="5882"/>
                  </a:lnTo>
                  <a:lnTo>
                    <a:pt x="491" y="5948"/>
                  </a:lnTo>
                  <a:lnTo>
                    <a:pt x="229" y="6013"/>
                  </a:lnTo>
                  <a:lnTo>
                    <a:pt x="131" y="6078"/>
                  </a:lnTo>
                  <a:lnTo>
                    <a:pt x="66" y="6144"/>
                  </a:lnTo>
                  <a:lnTo>
                    <a:pt x="33" y="6209"/>
                  </a:lnTo>
                  <a:lnTo>
                    <a:pt x="1" y="6274"/>
                  </a:lnTo>
                  <a:lnTo>
                    <a:pt x="33" y="6372"/>
                  </a:lnTo>
                  <a:lnTo>
                    <a:pt x="99" y="6470"/>
                  </a:lnTo>
                  <a:lnTo>
                    <a:pt x="327" y="6666"/>
                  </a:lnTo>
                  <a:lnTo>
                    <a:pt x="621" y="6895"/>
                  </a:lnTo>
                  <a:lnTo>
                    <a:pt x="1014" y="7124"/>
                  </a:lnTo>
                  <a:lnTo>
                    <a:pt x="1504" y="7385"/>
                  </a:lnTo>
                  <a:lnTo>
                    <a:pt x="2582" y="7875"/>
                  </a:lnTo>
                  <a:lnTo>
                    <a:pt x="3758" y="8333"/>
                  </a:lnTo>
                  <a:lnTo>
                    <a:pt x="4902" y="8758"/>
                  </a:lnTo>
                  <a:lnTo>
                    <a:pt x="5817" y="9052"/>
                  </a:lnTo>
                  <a:lnTo>
                    <a:pt x="6176" y="9117"/>
                  </a:lnTo>
                  <a:lnTo>
                    <a:pt x="6438" y="9182"/>
                  </a:lnTo>
                  <a:lnTo>
                    <a:pt x="6536" y="9182"/>
                  </a:lnTo>
                  <a:lnTo>
                    <a:pt x="6666" y="9150"/>
                  </a:lnTo>
                  <a:lnTo>
                    <a:pt x="6961" y="9019"/>
                  </a:lnTo>
                  <a:lnTo>
                    <a:pt x="7255" y="8823"/>
                  </a:lnTo>
                  <a:lnTo>
                    <a:pt x="7614" y="8529"/>
                  </a:lnTo>
                  <a:lnTo>
                    <a:pt x="7973" y="8170"/>
                  </a:lnTo>
                  <a:lnTo>
                    <a:pt x="8333" y="7777"/>
                  </a:lnTo>
                  <a:lnTo>
                    <a:pt x="8692" y="7353"/>
                  </a:lnTo>
                  <a:lnTo>
                    <a:pt x="9084" y="6895"/>
                  </a:lnTo>
                  <a:lnTo>
                    <a:pt x="9444" y="6405"/>
                  </a:lnTo>
                  <a:lnTo>
                    <a:pt x="9771" y="5948"/>
                  </a:lnTo>
                  <a:lnTo>
                    <a:pt x="10065" y="5457"/>
                  </a:lnTo>
                  <a:lnTo>
                    <a:pt x="10359" y="5000"/>
                  </a:lnTo>
                  <a:lnTo>
                    <a:pt x="10555" y="4575"/>
                  </a:lnTo>
                  <a:lnTo>
                    <a:pt x="10718" y="4216"/>
                  </a:lnTo>
                  <a:lnTo>
                    <a:pt x="10849" y="3856"/>
                  </a:lnTo>
                  <a:lnTo>
                    <a:pt x="10882" y="3595"/>
                  </a:lnTo>
                  <a:lnTo>
                    <a:pt x="10849" y="3366"/>
                  </a:lnTo>
                  <a:lnTo>
                    <a:pt x="10751" y="3105"/>
                  </a:lnTo>
                  <a:lnTo>
                    <a:pt x="10620" y="2811"/>
                  </a:lnTo>
                  <a:lnTo>
                    <a:pt x="10424" y="2517"/>
                  </a:lnTo>
                  <a:lnTo>
                    <a:pt x="10228" y="2223"/>
                  </a:lnTo>
                  <a:lnTo>
                    <a:pt x="9967" y="1928"/>
                  </a:lnTo>
                  <a:lnTo>
                    <a:pt x="9477" y="1340"/>
                  </a:lnTo>
                  <a:lnTo>
                    <a:pt x="8954" y="817"/>
                  </a:lnTo>
                  <a:lnTo>
                    <a:pt x="8529" y="393"/>
                  </a:lnTo>
                  <a:lnTo>
                    <a:pt x="8071"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2a31f37c3fd_2_26"/>
            <p:cNvSpPr/>
            <p:nvPr/>
          </p:nvSpPr>
          <p:spPr>
            <a:xfrm>
              <a:off x="2326960" y="3435305"/>
              <a:ext cx="180323" cy="842001"/>
            </a:xfrm>
            <a:custGeom>
              <a:rect b="b" l="l" r="r" t="t"/>
              <a:pathLst>
                <a:path extrusionOk="0" h="48982" w="10490">
                  <a:moveTo>
                    <a:pt x="10490" y="1"/>
                  </a:moveTo>
                  <a:lnTo>
                    <a:pt x="458" y="458"/>
                  </a:lnTo>
                  <a:lnTo>
                    <a:pt x="621" y="2190"/>
                  </a:lnTo>
                  <a:lnTo>
                    <a:pt x="850" y="4216"/>
                  </a:lnTo>
                  <a:lnTo>
                    <a:pt x="1144" y="6503"/>
                  </a:lnTo>
                  <a:lnTo>
                    <a:pt x="1504" y="8954"/>
                  </a:lnTo>
                  <a:lnTo>
                    <a:pt x="2321" y="14247"/>
                  </a:lnTo>
                  <a:lnTo>
                    <a:pt x="3203" y="19737"/>
                  </a:lnTo>
                  <a:lnTo>
                    <a:pt x="4052" y="24932"/>
                  </a:lnTo>
                  <a:lnTo>
                    <a:pt x="4739" y="29507"/>
                  </a:lnTo>
                  <a:lnTo>
                    <a:pt x="5000" y="31402"/>
                  </a:lnTo>
                  <a:lnTo>
                    <a:pt x="5196" y="33003"/>
                  </a:lnTo>
                  <a:lnTo>
                    <a:pt x="5261" y="34212"/>
                  </a:lnTo>
                  <a:lnTo>
                    <a:pt x="5294" y="34670"/>
                  </a:lnTo>
                  <a:lnTo>
                    <a:pt x="5261" y="35029"/>
                  </a:lnTo>
                  <a:lnTo>
                    <a:pt x="5163" y="35650"/>
                  </a:lnTo>
                  <a:lnTo>
                    <a:pt x="4967" y="36336"/>
                  </a:lnTo>
                  <a:lnTo>
                    <a:pt x="4706" y="37055"/>
                  </a:lnTo>
                  <a:lnTo>
                    <a:pt x="4445" y="37839"/>
                  </a:lnTo>
                  <a:lnTo>
                    <a:pt x="3758" y="39473"/>
                  </a:lnTo>
                  <a:lnTo>
                    <a:pt x="3072" y="41074"/>
                  </a:lnTo>
                  <a:lnTo>
                    <a:pt x="3137" y="40715"/>
                  </a:lnTo>
                  <a:lnTo>
                    <a:pt x="3137" y="40715"/>
                  </a:lnTo>
                  <a:lnTo>
                    <a:pt x="2484" y="41989"/>
                  </a:lnTo>
                  <a:lnTo>
                    <a:pt x="1830" y="43329"/>
                  </a:lnTo>
                  <a:lnTo>
                    <a:pt x="1144" y="44832"/>
                  </a:lnTo>
                  <a:lnTo>
                    <a:pt x="818" y="45616"/>
                  </a:lnTo>
                  <a:lnTo>
                    <a:pt x="523" y="46368"/>
                  </a:lnTo>
                  <a:lnTo>
                    <a:pt x="295" y="47054"/>
                  </a:lnTo>
                  <a:lnTo>
                    <a:pt x="99" y="47707"/>
                  </a:lnTo>
                  <a:lnTo>
                    <a:pt x="1" y="48230"/>
                  </a:lnTo>
                  <a:lnTo>
                    <a:pt x="1" y="48426"/>
                  </a:lnTo>
                  <a:lnTo>
                    <a:pt x="1" y="48622"/>
                  </a:lnTo>
                  <a:lnTo>
                    <a:pt x="33" y="48786"/>
                  </a:lnTo>
                  <a:lnTo>
                    <a:pt x="99" y="48884"/>
                  </a:lnTo>
                  <a:lnTo>
                    <a:pt x="197" y="48949"/>
                  </a:lnTo>
                  <a:lnTo>
                    <a:pt x="327" y="48982"/>
                  </a:lnTo>
                  <a:lnTo>
                    <a:pt x="458" y="48949"/>
                  </a:lnTo>
                  <a:lnTo>
                    <a:pt x="589" y="48916"/>
                  </a:lnTo>
                  <a:lnTo>
                    <a:pt x="916" y="48720"/>
                  </a:lnTo>
                  <a:lnTo>
                    <a:pt x="1275" y="48459"/>
                  </a:lnTo>
                  <a:lnTo>
                    <a:pt x="1732" y="48067"/>
                  </a:lnTo>
                  <a:lnTo>
                    <a:pt x="2223" y="47609"/>
                  </a:lnTo>
                  <a:lnTo>
                    <a:pt x="2745" y="47054"/>
                  </a:lnTo>
                  <a:lnTo>
                    <a:pt x="3268" y="46466"/>
                  </a:lnTo>
                  <a:lnTo>
                    <a:pt x="3856" y="45812"/>
                  </a:lnTo>
                  <a:lnTo>
                    <a:pt x="4445" y="45093"/>
                  </a:lnTo>
                  <a:lnTo>
                    <a:pt x="5000" y="44374"/>
                  </a:lnTo>
                  <a:lnTo>
                    <a:pt x="5588" y="43623"/>
                  </a:lnTo>
                  <a:lnTo>
                    <a:pt x="6144" y="42839"/>
                  </a:lnTo>
                  <a:lnTo>
                    <a:pt x="6666" y="42087"/>
                  </a:lnTo>
                  <a:lnTo>
                    <a:pt x="7189" y="41303"/>
                  </a:lnTo>
                  <a:lnTo>
                    <a:pt x="7647" y="40551"/>
                  </a:lnTo>
                  <a:lnTo>
                    <a:pt x="8039" y="39865"/>
                  </a:lnTo>
                  <a:lnTo>
                    <a:pt x="8202" y="39604"/>
                  </a:lnTo>
                  <a:lnTo>
                    <a:pt x="8398" y="39310"/>
                  </a:lnTo>
                  <a:lnTo>
                    <a:pt x="8594" y="38917"/>
                  </a:lnTo>
                  <a:lnTo>
                    <a:pt x="8823" y="38493"/>
                  </a:lnTo>
                  <a:lnTo>
                    <a:pt x="9019" y="37970"/>
                  </a:lnTo>
                  <a:lnTo>
                    <a:pt x="9183" y="37447"/>
                  </a:lnTo>
                  <a:lnTo>
                    <a:pt x="9215" y="37153"/>
                  </a:lnTo>
                  <a:lnTo>
                    <a:pt x="9248" y="36892"/>
                  </a:lnTo>
                  <a:lnTo>
                    <a:pt x="9411" y="36238"/>
                  </a:lnTo>
                  <a:lnTo>
                    <a:pt x="9477" y="35617"/>
                  </a:lnTo>
                  <a:lnTo>
                    <a:pt x="9509" y="35094"/>
                  </a:lnTo>
                  <a:lnTo>
                    <a:pt x="9477" y="34898"/>
                  </a:lnTo>
                  <a:lnTo>
                    <a:pt x="9444" y="34735"/>
                  </a:lnTo>
                  <a:lnTo>
                    <a:pt x="9411" y="34833"/>
                  </a:lnTo>
                  <a:lnTo>
                    <a:pt x="9509" y="33036"/>
                  </a:lnTo>
                  <a:lnTo>
                    <a:pt x="9640" y="30912"/>
                  </a:lnTo>
                  <a:lnTo>
                    <a:pt x="9836" y="25814"/>
                  </a:lnTo>
                  <a:lnTo>
                    <a:pt x="10032" y="20096"/>
                  </a:lnTo>
                  <a:lnTo>
                    <a:pt x="10195" y="14247"/>
                  </a:lnTo>
                  <a:lnTo>
                    <a:pt x="10392" y="4281"/>
                  </a:lnTo>
                  <a:lnTo>
                    <a:pt x="10490" y="1"/>
                  </a:lnTo>
                  <a:close/>
                </a:path>
              </a:pathLst>
            </a:custGeom>
            <a:solidFill>
              <a:srgbClr val="2F8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2a31f37c3fd_2_26"/>
            <p:cNvSpPr/>
            <p:nvPr/>
          </p:nvSpPr>
          <p:spPr>
            <a:xfrm>
              <a:off x="2710606" y="3434188"/>
              <a:ext cx="392070" cy="721791"/>
            </a:xfrm>
            <a:custGeom>
              <a:rect b="b" l="l" r="r" t="t"/>
              <a:pathLst>
                <a:path extrusionOk="0" h="41989" w="22808">
                  <a:moveTo>
                    <a:pt x="5849" y="0"/>
                  </a:moveTo>
                  <a:lnTo>
                    <a:pt x="4869" y="66"/>
                  </a:lnTo>
                  <a:lnTo>
                    <a:pt x="3987" y="164"/>
                  </a:lnTo>
                  <a:lnTo>
                    <a:pt x="3202" y="294"/>
                  </a:lnTo>
                  <a:lnTo>
                    <a:pt x="2549" y="458"/>
                  </a:lnTo>
                  <a:lnTo>
                    <a:pt x="1961" y="621"/>
                  </a:lnTo>
                  <a:lnTo>
                    <a:pt x="1471" y="817"/>
                  </a:lnTo>
                  <a:lnTo>
                    <a:pt x="1046" y="1013"/>
                  </a:lnTo>
                  <a:lnTo>
                    <a:pt x="719" y="1209"/>
                  </a:lnTo>
                  <a:lnTo>
                    <a:pt x="458" y="1373"/>
                  </a:lnTo>
                  <a:lnTo>
                    <a:pt x="131" y="1634"/>
                  </a:lnTo>
                  <a:lnTo>
                    <a:pt x="0" y="1732"/>
                  </a:lnTo>
                  <a:lnTo>
                    <a:pt x="131" y="2908"/>
                  </a:lnTo>
                  <a:lnTo>
                    <a:pt x="360" y="4673"/>
                  </a:lnTo>
                  <a:lnTo>
                    <a:pt x="980" y="9574"/>
                  </a:lnTo>
                  <a:lnTo>
                    <a:pt x="1830" y="15750"/>
                  </a:lnTo>
                  <a:lnTo>
                    <a:pt x="2810" y="22448"/>
                  </a:lnTo>
                  <a:lnTo>
                    <a:pt x="3758" y="28918"/>
                  </a:lnTo>
                  <a:lnTo>
                    <a:pt x="4640" y="34506"/>
                  </a:lnTo>
                  <a:lnTo>
                    <a:pt x="5032" y="36728"/>
                  </a:lnTo>
                  <a:lnTo>
                    <a:pt x="5359" y="38427"/>
                  </a:lnTo>
                  <a:lnTo>
                    <a:pt x="5588" y="39538"/>
                  </a:lnTo>
                  <a:lnTo>
                    <a:pt x="5686" y="39865"/>
                  </a:lnTo>
                  <a:lnTo>
                    <a:pt x="5751" y="39995"/>
                  </a:lnTo>
                  <a:lnTo>
                    <a:pt x="6601" y="40224"/>
                  </a:lnTo>
                  <a:lnTo>
                    <a:pt x="7483" y="40486"/>
                  </a:lnTo>
                  <a:lnTo>
                    <a:pt x="8332" y="40682"/>
                  </a:lnTo>
                  <a:lnTo>
                    <a:pt x="9215" y="40910"/>
                  </a:lnTo>
                  <a:lnTo>
                    <a:pt x="11012" y="41237"/>
                  </a:lnTo>
                  <a:lnTo>
                    <a:pt x="12776" y="41531"/>
                  </a:lnTo>
                  <a:lnTo>
                    <a:pt x="14508" y="41727"/>
                  </a:lnTo>
                  <a:lnTo>
                    <a:pt x="16142" y="41891"/>
                  </a:lnTo>
                  <a:lnTo>
                    <a:pt x="17678" y="41956"/>
                  </a:lnTo>
                  <a:lnTo>
                    <a:pt x="19083" y="41989"/>
                  </a:lnTo>
                  <a:lnTo>
                    <a:pt x="20292" y="41923"/>
                  </a:lnTo>
                  <a:lnTo>
                    <a:pt x="20847" y="41891"/>
                  </a:lnTo>
                  <a:lnTo>
                    <a:pt x="21337" y="41825"/>
                  </a:lnTo>
                  <a:lnTo>
                    <a:pt x="21730" y="41727"/>
                  </a:lnTo>
                  <a:lnTo>
                    <a:pt x="22089" y="41629"/>
                  </a:lnTo>
                  <a:lnTo>
                    <a:pt x="22383" y="41531"/>
                  </a:lnTo>
                  <a:lnTo>
                    <a:pt x="22612" y="41400"/>
                  </a:lnTo>
                  <a:lnTo>
                    <a:pt x="22742" y="41270"/>
                  </a:lnTo>
                  <a:lnTo>
                    <a:pt x="22808" y="41204"/>
                  </a:lnTo>
                  <a:lnTo>
                    <a:pt x="22808" y="41106"/>
                  </a:lnTo>
                  <a:lnTo>
                    <a:pt x="22808" y="41041"/>
                  </a:lnTo>
                  <a:lnTo>
                    <a:pt x="22775" y="40943"/>
                  </a:lnTo>
                  <a:lnTo>
                    <a:pt x="22677" y="40780"/>
                  </a:lnTo>
                  <a:lnTo>
                    <a:pt x="22481" y="40584"/>
                  </a:lnTo>
                  <a:lnTo>
                    <a:pt x="22187" y="40355"/>
                  </a:lnTo>
                  <a:lnTo>
                    <a:pt x="21795" y="40159"/>
                  </a:lnTo>
                  <a:lnTo>
                    <a:pt x="21272" y="39897"/>
                  </a:lnTo>
                  <a:lnTo>
                    <a:pt x="21272" y="39897"/>
                  </a:lnTo>
                  <a:lnTo>
                    <a:pt x="21337" y="39963"/>
                  </a:lnTo>
                  <a:lnTo>
                    <a:pt x="21337" y="39963"/>
                  </a:lnTo>
                  <a:lnTo>
                    <a:pt x="20913" y="39767"/>
                  </a:lnTo>
                  <a:lnTo>
                    <a:pt x="20357" y="39538"/>
                  </a:lnTo>
                  <a:lnTo>
                    <a:pt x="18887" y="39015"/>
                  </a:lnTo>
                  <a:lnTo>
                    <a:pt x="17122" y="38427"/>
                  </a:lnTo>
                  <a:lnTo>
                    <a:pt x="15227" y="37839"/>
                  </a:lnTo>
                  <a:lnTo>
                    <a:pt x="13365" y="37218"/>
                  </a:lnTo>
                  <a:lnTo>
                    <a:pt x="11731" y="36630"/>
                  </a:lnTo>
                  <a:lnTo>
                    <a:pt x="11045" y="36368"/>
                  </a:lnTo>
                  <a:lnTo>
                    <a:pt x="10489" y="36107"/>
                  </a:lnTo>
                  <a:lnTo>
                    <a:pt x="10064" y="35878"/>
                  </a:lnTo>
                  <a:lnTo>
                    <a:pt x="9901" y="35748"/>
                  </a:lnTo>
                  <a:lnTo>
                    <a:pt x="9803" y="35650"/>
                  </a:lnTo>
                  <a:lnTo>
                    <a:pt x="9705" y="34931"/>
                  </a:lnTo>
                  <a:lnTo>
                    <a:pt x="9607" y="34114"/>
                  </a:lnTo>
                  <a:lnTo>
                    <a:pt x="9476" y="32251"/>
                  </a:lnTo>
                  <a:lnTo>
                    <a:pt x="9378" y="30095"/>
                  </a:lnTo>
                  <a:lnTo>
                    <a:pt x="9280" y="27742"/>
                  </a:lnTo>
                  <a:lnTo>
                    <a:pt x="9247" y="25193"/>
                  </a:lnTo>
                  <a:lnTo>
                    <a:pt x="9215" y="22547"/>
                  </a:lnTo>
                  <a:lnTo>
                    <a:pt x="9215" y="17057"/>
                  </a:lnTo>
                  <a:lnTo>
                    <a:pt x="9280" y="11698"/>
                  </a:lnTo>
                  <a:lnTo>
                    <a:pt x="9378" y="6797"/>
                  </a:lnTo>
                  <a:lnTo>
                    <a:pt x="9443" y="2843"/>
                  </a:lnTo>
                  <a:lnTo>
                    <a:pt x="9476" y="164"/>
                  </a:lnTo>
                  <a:lnTo>
                    <a:pt x="8136" y="66"/>
                  </a:lnTo>
                  <a:lnTo>
                    <a:pt x="6927" y="0"/>
                  </a:lnTo>
                  <a:close/>
                </a:path>
              </a:pathLst>
            </a:custGeom>
            <a:solidFill>
              <a:srgbClr val="2F8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a31f37c3fd_2_26"/>
            <p:cNvSpPr/>
            <p:nvPr/>
          </p:nvSpPr>
          <p:spPr>
            <a:xfrm>
              <a:off x="2478627" y="1563176"/>
              <a:ext cx="106165" cy="67969"/>
            </a:xfrm>
            <a:custGeom>
              <a:rect b="b" l="l" r="r" t="t"/>
              <a:pathLst>
                <a:path extrusionOk="0" h="3954" w="6176">
                  <a:moveTo>
                    <a:pt x="6176" y="0"/>
                  </a:moveTo>
                  <a:lnTo>
                    <a:pt x="3398" y="392"/>
                  </a:lnTo>
                  <a:lnTo>
                    <a:pt x="1438" y="686"/>
                  </a:lnTo>
                  <a:lnTo>
                    <a:pt x="719" y="817"/>
                  </a:lnTo>
                  <a:lnTo>
                    <a:pt x="360" y="915"/>
                  </a:lnTo>
                  <a:lnTo>
                    <a:pt x="327" y="948"/>
                  </a:lnTo>
                  <a:lnTo>
                    <a:pt x="261" y="1046"/>
                  </a:lnTo>
                  <a:lnTo>
                    <a:pt x="163" y="1274"/>
                  </a:lnTo>
                  <a:lnTo>
                    <a:pt x="65" y="1667"/>
                  </a:lnTo>
                  <a:lnTo>
                    <a:pt x="33" y="1928"/>
                  </a:lnTo>
                  <a:lnTo>
                    <a:pt x="0" y="2189"/>
                  </a:lnTo>
                  <a:lnTo>
                    <a:pt x="0" y="2451"/>
                  </a:lnTo>
                  <a:lnTo>
                    <a:pt x="33" y="2712"/>
                  </a:lnTo>
                  <a:lnTo>
                    <a:pt x="131" y="3039"/>
                  </a:lnTo>
                  <a:lnTo>
                    <a:pt x="294" y="3366"/>
                  </a:lnTo>
                  <a:lnTo>
                    <a:pt x="392" y="3496"/>
                  </a:lnTo>
                  <a:lnTo>
                    <a:pt x="523" y="3627"/>
                  </a:lnTo>
                  <a:lnTo>
                    <a:pt x="654" y="3725"/>
                  </a:lnTo>
                  <a:lnTo>
                    <a:pt x="817" y="3823"/>
                  </a:lnTo>
                  <a:lnTo>
                    <a:pt x="1013" y="3888"/>
                  </a:lnTo>
                  <a:lnTo>
                    <a:pt x="1209" y="3921"/>
                  </a:lnTo>
                  <a:lnTo>
                    <a:pt x="1438" y="3954"/>
                  </a:lnTo>
                  <a:lnTo>
                    <a:pt x="1634" y="3921"/>
                  </a:lnTo>
                  <a:lnTo>
                    <a:pt x="1863" y="3888"/>
                  </a:lnTo>
                  <a:lnTo>
                    <a:pt x="2091" y="3856"/>
                  </a:lnTo>
                  <a:lnTo>
                    <a:pt x="2549" y="3692"/>
                  </a:lnTo>
                  <a:lnTo>
                    <a:pt x="2974" y="3464"/>
                  </a:lnTo>
                  <a:lnTo>
                    <a:pt x="3366" y="3235"/>
                  </a:lnTo>
                  <a:lnTo>
                    <a:pt x="3725" y="2974"/>
                  </a:lnTo>
                  <a:lnTo>
                    <a:pt x="4052" y="2712"/>
                  </a:lnTo>
                  <a:lnTo>
                    <a:pt x="4379" y="2451"/>
                  </a:lnTo>
                  <a:lnTo>
                    <a:pt x="4705" y="2157"/>
                  </a:lnTo>
                  <a:lnTo>
                    <a:pt x="5032" y="1830"/>
                  </a:lnTo>
                  <a:lnTo>
                    <a:pt x="5294" y="1503"/>
                  </a:lnTo>
                  <a:lnTo>
                    <a:pt x="5555" y="1144"/>
                  </a:lnTo>
                  <a:lnTo>
                    <a:pt x="5816" y="784"/>
                  </a:lnTo>
                  <a:lnTo>
                    <a:pt x="6012" y="392"/>
                  </a:lnTo>
                  <a:lnTo>
                    <a:pt x="6176"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2a31f37c3fd_2_26"/>
            <p:cNvSpPr/>
            <p:nvPr/>
          </p:nvSpPr>
          <p:spPr>
            <a:xfrm>
              <a:off x="2469637" y="1562609"/>
              <a:ext cx="108417" cy="45519"/>
            </a:xfrm>
            <a:custGeom>
              <a:rect b="b" l="l" r="r" t="t"/>
              <a:pathLst>
                <a:path extrusionOk="0" h="2648" w="6307">
                  <a:moveTo>
                    <a:pt x="0" y="0"/>
                  </a:moveTo>
                  <a:lnTo>
                    <a:pt x="229" y="196"/>
                  </a:lnTo>
                  <a:lnTo>
                    <a:pt x="458" y="392"/>
                  </a:lnTo>
                  <a:lnTo>
                    <a:pt x="621" y="621"/>
                  </a:lnTo>
                  <a:lnTo>
                    <a:pt x="752" y="817"/>
                  </a:lnTo>
                  <a:lnTo>
                    <a:pt x="883" y="1046"/>
                  </a:lnTo>
                  <a:lnTo>
                    <a:pt x="981" y="1275"/>
                  </a:lnTo>
                  <a:lnTo>
                    <a:pt x="1111" y="1667"/>
                  </a:lnTo>
                  <a:lnTo>
                    <a:pt x="1275" y="2353"/>
                  </a:lnTo>
                  <a:lnTo>
                    <a:pt x="1373" y="2549"/>
                  </a:lnTo>
                  <a:lnTo>
                    <a:pt x="1438" y="2614"/>
                  </a:lnTo>
                  <a:lnTo>
                    <a:pt x="1503" y="2647"/>
                  </a:lnTo>
                  <a:lnTo>
                    <a:pt x="2026" y="2614"/>
                  </a:lnTo>
                  <a:lnTo>
                    <a:pt x="2614" y="2516"/>
                  </a:lnTo>
                  <a:lnTo>
                    <a:pt x="3235" y="2320"/>
                  </a:lnTo>
                  <a:lnTo>
                    <a:pt x="3889" y="2092"/>
                  </a:lnTo>
                  <a:lnTo>
                    <a:pt x="4215" y="1928"/>
                  </a:lnTo>
                  <a:lnTo>
                    <a:pt x="4542" y="1765"/>
                  </a:lnTo>
                  <a:lnTo>
                    <a:pt x="4836" y="1536"/>
                  </a:lnTo>
                  <a:lnTo>
                    <a:pt x="5163" y="1340"/>
                  </a:lnTo>
                  <a:lnTo>
                    <a:pt x="5457" y="1079"/>
                  </a:lnTo>
                  <a:lnTo>
                    <a:pt x="5751" y="817"/>
                  </a:lnTo>
                  <a:lnTo>
                    <a:pt x="6045" y="523"/>
                  </a:lnTo>
                  <a:lnTo>
                    <a:pt x="6307" y="196"/>
                  </a:lnTo>
                  <a:lnTo>
                    <a:pt x="5915" y="294"/>
                  </a:lnTo>
                  <a:lnTo>
                    <a:pt x="5490" y="360"/>
                  </a:lnTo>
                  <a:lnTo>
                    <a:pt x="5098" y="392"/>
                  </a:lnTo>
                  <a:lnTo>
                    <a:pt x="4706" y="425"/>
                  </a:lnTo>
                  <a:lnTo>
                    <a:pt x="3856" y="392"/>
                  </a:lnTo>
                  <a:lnTo>
                    <a:pt x="3039" y="327"/>
                  </a:lnTo>
                  <a:lnTo>
                    <a:pt x="1438" y="98"/>
                  </a:lnTo>
                  <a:lnTo>
                    <a:pt x="6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2a31f37c3fd_2_26"/>
            <p:cNvSpPr/>
            <p:nvPr/>
          </p:nvSpPr>
          <p:spPr>
            <a:xfrm>
              <a:off x="2459529" y="1551367"/>
              <a:ext cx="125264" cy="21367"/>
            </a:xfrm>
            <a:custGeom>
              <a:rect b="b" l="l" r="r" t="t"/>
              <a:pathLst>
                <a:path extrusionOk="0" h="1243" w="7287">
                  <a:moveTo>
                    <a:pt x="1046" y="1"/>
                  </a:moveTo>
                  <a:lnTo>
                    <a:pt x="621" y="34"/>
                  </a:lnTo>
                  <a:lnTo>
                    <a:pt x="425" y="66"/>
                  </a:lnTo>
                  <a:lnTo>
                    <a:pt x="294" y="99"/>
                  </a:lnTo>
                  <a:lnTo>
                    <a:pt x="163" y="197"/>
                  </a:lnTo>
                  <a:lnTo>
                    <a:pt x="65" y="262"/>
                  </a:lnTo>
                  <a:lnTo>
                    <a:pt x="0" y="393"/>
                  </a:lnTo>
                  <a:lnTo>
                    <a:pt x="0" y="524"/>
                  </a:lnTo>
                  <a:lnTo>
                    <a:pt x="0" y="654"/>
                  </a:lnTo>
                  <a:lnTo>
                    <a:pt x="65" y="850"/>
                  </a:lnTo>
                  <a:lnTo>
                    <a:pt x="686" y="948"/>
                  </a:lnTo>
                  <a:lnTo>
                    <a:pt x="1536" y="1079"/>
                  </a:lnTo>
                  <a:lnTo>
                    <a:pt x="2516" y="1177"/>
                  </a:lnTo>
                  <a:lnTo>
                    <a:pt x="3594" y="1243"/>
                  </a:lnTo>
                  <a:lnTo>
                    <a:pt x="4673" y="1243"/>
                  </a:lnTo>
                  <a:lnTo>
                    <a:pt x="5196" y="1210"/>
                  </a:lnTo>
                  <a:lnTo>
                    <a:pt x="5718" y="1145"/>
                  </a:lnTo>
                  <a:lnTo>
                    <a:pt x="6176" y="1079"/>
                  </a:lnTo>
                  <a:lnTo>
                    <a:pt x="6601" y="981"/>
                  </a:lnTo>
                  <a:lnTo>
                    <a:pt x="6960" y="850"/>
                  </a:lnTo>
                  <a:lnTo>
                    <a:pt x="7287" y="687"/>
                  </a:lnTo>
                  <a:lnTo>
                    <a:pt x="6960" y="720"/>
                  </a:lnTo>
                  <a:lnTo>
                    <a:pt x="6535" y="720"/>
                  </a:lnTo>
                  <a:lnTo>
                    <a:pt x="6012" y="687"/>
                  </a:lnTo>
                  <a:lnTo>
                    <a:pt x="5424" y="589"/>
                  </a:lnTo>
                  <a:lnTo>
                    <a:pt x="4150" y="393"/>
                  </a:lnTo>
                  <a:lnTo>
                    <a:pt x="2810" y="164"/>
                  </a:lnTo>
                  <a:lnTo>
                    <a:pt x="2189" y="66"/>
                  </a:lnTo>
                  <a:lnTo>
                    <a:pt x="1601"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2a31f37c3fd_2_26"/>
            <p:cNvSpPr/>
            <p:nvPr/>
          </p:nvSpPr>
          <p:spPr>
            <a:xfrm>
              <a:off x="2565677" y="1432292"/>
              <a:ext cx="89887" cy="51690"/>
            </a:xfrm>
            <a:custGeom>
              <a:rect b="b" l="l" r="r" t="t"/>
              <a:pathLst>
                <a:path extrusionOk="0" h="3007" w="5229">
                  <a:moveTo>
                    <a:pt x="2582" y="1"/>
                  </a:moveTo>
                  <a:lnTo>
                    <a:pt x="2288" y="33"/>
                  </a:lnTo>
                  <a:lnTo>
                    <a:pt x="2027" y="99"/>
                  </a:lnTo>
                  <a:lnTo>
                    <a:pt x="1798" y="164"/>
                  </a:lnTo>
                  <a:lnTo>
                    <a:pt x="1569" y="229"/>
                  </a:lnTo>
                  <a:lnTo>
                    <a:pt x="1373" y="327"/>
                  </a:lnTo>
                  <a:lnTo>
                    <a:pt x="1046" y="556"/>
                  </a:lnTo>
                  <a:lnTo>
                    <a:pt x="752" y="817"/>
                  </a:lnTo>
                  <a:lnTo>
                    <a:pt x="524" y="1079"/>
                  </a:lnTo>
                  <a:lnTo>
                    <a:pt x="360" y="1373"/>
                  </a:lnTo>
                  <a:lnTo>
                    <a:pt x="230" y="1634"/>
                  </a:lnTo>
                  <a:lnTo>
                    <a:pt x="132" y="1896"/>
                  </a:lnTo>
                  <a:lnTo>
                    <a:pt x="33" y="2288"/>
                  </a:lnTo>
                  <a:lnTo>
                    <a:pt x="1" y="2419"/>
                  </a:lnTo>
                  <a:lnTo>
                    <a:pt x="393" y="2615"/>
                  </a:lnTo>
                  <a:lnTo>
                    <a:pt x="785" y="2745"/>
                  </a:lnTo>
                  <a:lnTo>
                    <a:pt x="1112" y="2876"/>
                  </a:lnTo>
                  <a:lnTo>
                    <a:pt x="1471" y="2941"/>
                  </a:lnTo>
                  <a:lnTo>
                    <a:pt x="1765" y="3007"/>
                  </a:lnTo>
                  <a:lnTo>
                    <a:pt x="2615" y="3007"/>
                  </a:lnTo>
                  <a:lnTo>
                    <a:pt x="2876" y="2941"/>
                  </a:lnTo>
                  <a:lnTo>
                    <a:pt x="3105" y="2876"/>
                  </a:lnTo>
                  <a:lnTo>
                    <a:pt x="3334" y="2811"/>
                  </a:lnTo>
                  <a:lnTo>
                    <a:pt x="3530" y="2713"/>
                  </a:lnTo>
                  <a:lnTo>
                    <a:pt x="3889" y="2484"/>
                  </a:lnTo>
                  <a:lnTo>
                    <a:pt x="4216" y="2223"/>
                  </a:lnTo>
                  <a:lnTo>
                    <a:pt x="4477" y="1928"/>
                  </a:lnTo>
                  <a:lnTo>
                    <a:pt x="4706" y="1602"/>
                  </a:lnTo>
                  <a:lnTo>
                    <a:pt x="4870" y="1308"/>
                  </a:lnTo>
                  <a:lnTo>
                    <a:pt x="5000" y="1046"/>
                  </a:lnTo>
                  <a:lnTo>
                    <a:pt x="5164" y="621"/>
                  </a:lnTo>
                  <a:lnTo>
                    <a:pt x="5229" y="425"/>
                  </a:lnTo>
                  <a:lnTo>
                    <a:pt x="4771" y="295"/>
                  </a:lnTo>
                  <a:lnTo>
                    <a:pt x="4347" y="197"/>
                  </a:lnTo>
                  <a:lnTo>
                    <a:pt x="3955" y="99"/>
                  </a:lnTo>
                  <a:lnTo>
                    <a:pt x="3562" y="33"/>
                  </a:lnTo>
                  <a:lnTo>
                    <a:pt x="320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2a31f37c3fd_2_26"/>
            <p:cNvSpPr/>
            <p:nvPr/>
          </p:nvSpPr>
          <p:spPr>
            <a:xfrm>
              <a:off x="2564560" y="1427805"/>
              <a:ext cx="110102" cy="47754"/>
            </a:xfrm>
            <a:custGeom>
              <a:rect b="b" l="l" r="r" t="t"/>
              <a:pathLst>
                <a:path extrusionOk="0" h="2778" w="6405">
                  <a:moveTo>
                    <a:pt x="2647" y="0"/>
                  </a:moveTo>
                  <a:lnTo>
                    <a:pt x="2222" y="33"/>
                  </a:lnTo>
                  <a:lnTo>
                    <a:pt x="1798" y="131"/>
                  </a:lnTo>
                  <a:lnTo>
                    <a:pt x="1406" y="294"/>
                  </a:lnTo>
                  <a:lnTo>
                    <a:pt x="1242" y="392"/>
                  </a:lnTo>
                  <a:lnTo>
                    <a:pt x="1046" y="523"/>
                  </a:lnTo>
                  <a:lnTo>
                    <a:pt x="752" y="784"/>
                  </a:lnTo>
                  <a:lnTo>
                    <a:pt x="523" y="1046"/>
                  </a:lnTo>
                  <a:lnTo>
                    <a:pt x="360" y="1340"/>
                  </a:lnTo>
                  <a:lnTo>
                    <a:pt x="229" y="1601"/>
                  </a:lnTo>
                  <a:lnTo>
                    <a:pt x="66" y="2091"/>
                  </a:lnTo>
                  <a:lnTo>
                    <a:pt x="0" y="2451"/>
                  </a:lnTo>
                  <a:lnTo>
                    <a:pt x="0" y="2680"/>
                  </a:lnTo>
                  <a:lnTo>
                    <a:pt x="33" y="2745"/>
                  </a:lnTo>
                  <a:lnTo>
                    <a:pt x="66" y="2778"/>
                  </a:lnTo>
                  <a:lnTo>
                    <a:pt x="98" y="2778"/>
                  </a:lnTo>
                  <a:lnTo>
                    <a:pt x="164" y="2745"/>
                  </a:lnTo>
                  <a:lnTo>
                    <a:pt x="295" y="2549"/>
                  </a:lnTo>
                  <a:lnTo>
                    <a:pt x="719" y="1863"/>
                  </a:lnTo>
                  <a:lnTo>
                    <a:pt x="850" y="1667"/>
                  </a:lnTo>
                  <a:lnTo>
                    <a:pt x="1046" y="1471"/>
                  </a:lnTo>
                  <a:lnTo>
                    <a:pt x="1242" y="1275"/>
                  </a:lnTo>
                  <a:lnTo>
                    <a:pt x="1471" y="1111"/>
                  </a:lnTo>
                  <a:lnTo>
                    <a:pt x="1732" y="980"/>
                  </a:lnTo>
                  <a:lnTo>
                    <a:pt x="2026" y="850"/>
                  </a:lnTo>
                  <a:lnTo>
                    <a:pt x="2353" y="784"/>
                  </a:lnTo>
                  <a:lnTo>
                    <a:pt x="2713" y="752"/>
                  </a:lnTo>
                  <a:lnTo>
                    <a:pt x="3431" y="784"/>
                  </a:lnTo>
                  <a:lnTo>
                    <a:pt x="4150" y="817"/>
                  </a:lnTo>
                  <a:lnTo>
                    <a:pt x="4804" y="850"/>
                  </a:lnTo>
                  <a:lnTo>
                    <a:pt x="5131" y="850"/>
                  </a:lnTo>
                  <a:lnTo>
                    <a:pt x="5425" y="784"/>
                  </a:lnTo>
                  <a:lnTo>
                    <a:pt x="5719" y="719"/>
                  </a:lnTo>
                  <a:lnTo>
                    <a:pt x="5947" y="621"/>
                  </a:lnTo>
                  <a:lnTo>
                    <a:pt x="6111" y="490"/>
                  </a:lnTo>
                  <a:lnTo>
                    <a:pt x="6274" y="360"/>
                  </a:lnTo>
                  <a:lnTo>
                    <a:pt x="6340" y="229"/>
                  </a:lnTo>
                  <a:lnTo>
                    <a:pt x="6405" y="131"/>
                  </a:lnTo>
                  <a:lnTo>
                    <a:pt x="6405" y="66"/>
                  </a:lnTo>
                  <a:lnTo>
                    <a:pt x="6372" y="33"/>
                  </a:lnTo>
                  <a:lnTo>
                    <a:pt x="6274" y="33"/>
                  </a:lnTo>
                  <a:lnTo>
                    <a:pt x="6078" y="131"/>
                  </a:lnTo>
                  <a:lnTo>
                    <a:pt x="5784" y="229"/>
                  </a:lnTo>
                  <a:lnTo>
                    <a:pt x="5588" y="262"/>
                  </a:lnTo>
                  <a:lnTo>
                    <a:pt x="5359" y="262"/>
                  </a:lnTo>
                  <a:lnTo>
                    <a:pt x="4836" y="229"/>
                  </a:lnTo>
                  <a:lnTo>
                    <a:pt x="4216" y="131"/>
                  </a:lnTo>
                  <a:lnTo>
                    <a:pt x="3497" y="33"/>
                  </a:lnTo>
                  <a:lnTo>
                    <a:pt x="3072" y="0"/>
                  </a:lnTo>
                  <a:close/>
                </a:path>
              </a:pathLst>
            </a:custGeom>
            <a:solidFill>
              <a:srgbClr val="1D2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2a31f37c3fd_2_26"/>
            <p:cNvSpPr/>
            <p:nvPr/>
          </p:nvSpPr>
          <p:spPr>
            <a:xfrm>
              <a:off x="2604441" y="1437913"/>
              <a:ext cx="27538" cy="28106"/>
            </a:xfrm>
            <a:custGeom>
              <a:rect b="b" l="l" r="r" t="t"/>
              <a:pathLst>
                <a:path extrusionOk="0" h="1635" w="1602">
                  <a:moveTo>
                    <a:pt x="817" y="0"/>
                  </a:moveTo>
                  <a:lnTo>
                    <a:pt x="654" y="33"/>
                  </a:lnTo>
                  <a:lnTo>
                    <a:pt x="523" y="66"/>
                  </a:lnTo>
                  <a:lnTo>
                    <a:pt x="360" y="131"/>
                  </a:lnTo>
                  <a:lnTo>
                    <a:pt x="262" y="229"/>
                  </a:lnTo>
                  <a:lnTo>
                    <a:pt x="131" y="327"/>
                  </a:lnTo>
                  <a:lnTo>
                    <a:pt x="66" y="458"/>
                  </a:lnTo>
                  <a:lnTo>
                    <a:pt x="0" y="621"/>
                  </a:lnTo>
                  <a:lnTo>
                    <a:pt x="0" y="785"/>
                  </a:lnTo>
                  <a:lnTo>
                    <a:pt x="0" y="948"/>
                  </a:lnTo>
                  <a:lnTo>
                    <a:pt x="33" y="1111"/>
                  </a:lnTo>
                  <a:lnTo>
                    <a:pt x="98" y="1242"/>
                  </a:lnTo>
                  <a:lnTo>
                    <a:pt x="197" y="1373"/>
                  </a:lnTo>
                  <a:lnTo>
                    <a:pt x="327" y="1471"/>
                  </a:lnTo>
                  <a:lnTo>
                    <a:pt x="458" y="1536"/>
                  </a:lnTo>
                  <a:lnTo>
                    <a:pt x="589" y="1601"/>
                  </a:lnTo>
                  <a:lnTo>
                    <a:pt x="752" y="1634"/>
                  </a:lnTo>
                  <a:lnTo>
                    <a:pt x="915" y="1601"/>
                  </a:lnTo>
                  <a:lnTo>
                    <a:pt x="1079" y="1569"/>
                  </a:lnTo>
                  <a:lnTo>
                    <a:pt x="1209" y="1503"/>
                  </a:lnTo>
                  <a:lnTo>
                    <a:pt x="1340" y="1405"/>
                  </a:lnTo>
                  <a:lnTo>
                    <a:pt x="1438" y="1307"/>
                  </a:lnTo>
                  <a:lnTo>
                    <a:pt x="1536" y="1177"/>
                  </a:lnTo>
                  <a:lnTo>
                    <a:pt x="1569" y="1013"/>
                  </a:lnTo>
                  <a:lnTo>
                    <a:pt x="1602" y="850"/>
                  </a:lnTo>
                  <a:lnTo>
                    <a:pt x="1602" y="687"/>
                  </a:lnTo>
                  <a:lnTo>
                    <a:pt x="1536" y="523"/>
                  </a:lnTo>
                  <a:lnTo>
                    <a:pt x="1471" y="392"/>
                  </a:lnTo>
                  <a:lnTo>
                    <a:pt x="1373" y="262"/>
                  </a:lnTo>
                  <a:lnTo>
                    <a:pt x="1275" y="164"/>
                  </a:lnTo>
                  <a:lnTo>
                    <a:pt x="1144" y="98"/>
                  </a:lnTo>
                  <a:lnTo>
                    <a:pt x="981" y="33"/>
                  </a:lnTo>
                  <a:lnTo>
                    <a:pt x="817" y="0"/>
                  </a:lnTo>
                  <a:close/>
                </a:path>
              </a:pathLst>
            </a:custGeom>
            <a:solidFill>
              <a:srgbClr val="1D2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a31f37c3fd_2_26"/>
            <p:cNvSpPr/>
            <p:nvPr/>
          </p:nvSpPr>
          <p:spPr>
            <a:xfrm>
              <a:off x="2702183" y="1404203"/>
              <a:ext cx="33710" cy="35411"/>
            </a:xfrm>
            <a:custGeom>
              <a:rect b="b" l="l" r="r" t="t"/>
              <a:pathLst>
                <a:path extrusionOk="0" h="2060" w="1961">
                  <a:moveTo>
                    <a:pt x="1961" y="1"/>
                  </a:moveTo>
                  <a:lnTo>
                    <a:pt x="98" y="654"/>
                  </a:lnTo>
                  <a:lnTo>
                    <a:pt x="0" y="2059"/>
                  </a:lnTo>
                  <a:lnTo>
                    <a:pt x="1765" y="1667"/>
                  </a:lnTo>
                  <a:lnTo>
                    <a:pt x="1961" y="1"/>
                  </a:lnTo>
                  <a:close/>
                </a:path>
              </a:pathLst>
            </a:custGeom>
            <a:solidFill>
              <a:srgbClr val="48B6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2a31f37c3fd_2_26"/>
            <p:cNvSpPr/>
            <p:nvPr/>
          </p:nvSpPr>
          <p:spPr>
            <a:xfrm>
              <a:off x="2279773" y="1756392"/>
              <a:ext cx="256715" cy="101679"/>
            </a:xfrm>
            <a:custGeom>
              <a:rect b="b" l="l" r="r" t="t"/>
              <a:pathLst>
                <a:path extrusionOk="0" h="5915" w="14934">
                  <a:moveTo>
                    <a:pt x="9052" y="1"/>
                  </a:moveTo>
                  <a:lnTo>
                    <a:pt x="8464" y="66"/>
                  </a:lnTo>
                  <a:lnTo>
                    <a:pt x="7876" y="164"/>
                  </a:lnTo>
                  <a:lnTo>
                    <a:pt x="7255" y="262"/>
                  </a:lnTo>
                  <a:lnTo>
                    <a:pt x="6634" y="425"/>
                  </a:lnTo>
                  <a:lnTo>
                    <a:pt x="6013" y="654"/>
                  </a:lnTo>
                  <a:lnTo>
                    <a:pt x="5360" y="915"/>
                  </a:lnTo>
                  <a:lnTo>
                    <a:pt x="4706" y="1210"/>
                  </a:lnTo>
                  <a:lnTo>
                    <a:pt x="4020" y="1569"/>
                  </a:lnTo>
                  <a:lnTo>
                    <a:pt x="3366" y="1994"/>
                  </a:lnTo>
                  <a:lnTo>
                    <a:pt x="2680" y="2451"/>
                  </a:lnTo>
                  <a:lnTo>
                    <a:pt x="2027" y="2974"/>
                  </a:lnTo>
                  <a:lnTo>
                    <a:pt x="1341" y="3595"/>
                  </a:lnTo>
                  <a:lnTo>
                    <a:pt x="654" y="4248"/>
                  </a:lnTo>
                  <a:lnTo>
                    <a:pt x="1" y="5000"/>
                  </a:lnTo>
                  <a:lnTo>
                    <a:pt x="393" y="5131"/>
                  </a:lnTo>
                  <a:lnTo>
                    <a:pt x="850" y="5294"/>
                  </a:lnTo>
                  <a:lnTo>
                    <a:pt x="1471" y="5457"/>
                  </a:lnTo>
                  <a:lnTo>
                    <a:pt x="2223" y="5621"/>
                  </a:lnTo>
                  <a:lnTo>
                    <a:pt x="3105" y="5784"/>
                  </a:lnTo>
                  <a:lnTo>
                    <a:pt x="4085" y="5882"/>
                  </a:lnTo>
                  <a:lnTo>
                    <a:pt x="4608" y="5882"/>
                  </a:lnTo>
                  <a:lnTo>
                    <a:pt x="5164" y="5915"/>
                  </a:lnTo>
                  <a:lnTo>
                    <a:pt x="5719" y="5882"/>
                  </a:lnTo>
                  <a:lnTo>
                    <a:pt x="6307" y="5850"/>
                  </a:lnTo>
                  <a:lnTo>
                    <a:pt x="6895" y="5784"/>
                  </a:lnTo>
                  <a:lnTo>
                    <a:pt x="7484" y="5686"/>
                  </a:lnTo>
                  <a:lnTo>
                    <a:pt x="8104" y="5555"/>
                  </a:lnTo>
                  <a:lnTo>
                    <a:pt x="8725" y="5392"/>
                  </a:lnTo>
                  <a:lnTo>
                    <a:pt x="9379" y="5196"/>
                  </a:lnTo>
                  <a:lnTo>
                    <a:pt x="10000" y="4967"/>
                  </a:lnTo>
                  <a:lnTo>
                    <a:pt x="10620" y="4673"/>
                  </a:lnTo>
                  <a:lnTo>
                    <a:pt x="11274" y="4346"/>
                  </a:lnTo>
                  <a:lnTo>
                    <a:pt x="11895" y="3954"/>
                  </a:lnTo>
                  <a:lnTo>
                    <a:pt x="12516" y="3530"/>
                  </a:lnTo>
                  <a:lnTo>
                    <a:pt x="13137" y="3039"/>
                  </a:lnTo>
                  <a:lnTo>
                    <a:pt x="13757" y="2484"/>
                  </a:lnTo>
                  <a:lnTo>
                    <a:pt x="14346" y="1863"/>
                  </a:lnTo>
                  <a:lnTo>
                    <a:pt x="14934" y="1210"/>
                  </a:lnTo>
                  <a:lnTo>
                    <a:pt x="14607" y="1013"/>
                  </a:lnTo>
                  <a:lnTo>
                    <a:pt x="14182" y="850"/>
                  </a:lnTo>
                  <a:lnTo>
                    <a:pt x="13627" y="621"/>
                  </a:lnTo>
                  <a:lnTo>
                    <a:pt x="12908" y="425"/>
                  </a:lnTo>
                  <a:lnTo>
                    <a:pt x="12091" y="229"/>
                  </a:lnTo>
                  <a:lnTo>
                    <a:pt x="11666" y="131"/>
                  </a:lnTo>
                  <a:lnTo>
                    <a:pt x="11176" y="66"/>
                  </a:lnTo>
                  <a:lnTo>
                    <a:pt x="10686" y="33"/>
                  </a:lnTo>
                  <a:lnTo>
                    <a:pt x="10163" y="1"/>
                  </a:lnTo>
                  <a:close/>
                </a:path>
              </a:pathLst>
            </a:custGeom>
            <a:solidFill>
              <a:srgbClr val="2F8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2a31f37c3fd_2_26"/>
            <p:cNvSpPr/>
            <p:nvPr/>
          </p:nvSpPr>
          <p:spPr>
            <a:xfrm>
              <a:off x="2534787" y="1708655"/>
              <a:ext cx="156171" cy="253329"/>
            </a:xfrm>
            <a:custGeom>
              <a:rect b="b" l="l" r="r" t="t"/>
              <a:pathLst>
                <a:path extrusionOk="0" h="14737" w="9085">
                  <a:moveTo>
                    <a:pt x="7255" y="0"/>
                  </a:moveTo>
                  <a:lnTo>
                    <a:pt x="2386" y="556"/>
                  </a:lnTo>
                  <a:lnTo>
                    <a:pt x="1" y="3954"/>
                  </a:lnTo>
                  <a:lnTo>
                    <a:pt x="1700" y="14737"/>
                  </a:lnTo>
                  <a:lnTo>
                    <a:pt x="9085" y="4019"/>
                  </a:lnTo>
                  <a:lnTo>
                    <a:pt x="7255" y="0"/>
                  </a:lnTo>
                  <a:close/>
                </a:path>
              </a:pathLst>
            </a:custGeom>
            <a:solidFill>
              <a:srgbClr val="E0BE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2a31f37c3fd_2_26"/>
            <p:cNvSpPr/>
            <p:nvPr/>
          </p:nvSpPr>
          <p:spPr>
            <a:xfrm>
              <a:off x="2687004" y="1758077"/>
              <a:ext cx="293227" cy="124713"/>
            </a:xfrm>
            <a:custGeom>
              <a:rect b="b" l="l" r="r" t="t"/>
              <a:pathLst>
                <a:path extrusionOk="0" h="7255" w="17058">
                  <a:moveTo>
                    <a:pt x="5654" y="1"/>
                  </a:moveTo>
                  <a:lnTo>
                    <a:pt x="4477" y="33"/>
                  </a:lnTo>
                  <a:lnTo>
                    <a:pt x="3366" y="99"/>
                  </a:lnTo>
                  <a:lnTo>
                    <a:pt x="2419" y="229"/>
                  </a:lnTo>
                  <a:lnTo>
                    <a:pt x="1569" y="360"/>
                  </a:lnTo>
                  <a:lnTo>
                    <a:pt x="916" y="523"/>
                  </a:lnTo>
                  <a:lnTo>
                    <a:pt x="393" y="621"/>
                  </a:lnTo>
                  <a:lnTo>
                    <a:pt x="1" y="752"/>
                  </a:lnTo>
                  <a:lnTo>
                    <a:pt x="295" y="1308"/>
                  </a:lnTo>
                  <a:lnTo>
                    <a:pt x="589" y="1863"/>
                  </a:lnTo>
                  <a:lnTo>
                    <a:pt x="916" y="2353"/>
                  </a:lnTo>
                  <a:lnTo>
                    <a:pt x="1242" y="2843"/>
                  </a:lnTo>
                  <a:lnTo>
                    <a:pt x="1569" y="3268"/>
                  </a:lnTo>
                  <a:lnTo>
                    <a:pt x="1896" y="3693"/>
                  </a:lnTo>
                  <a:lnTo>
                    <a:pt x="2223" y="4085"/>
                  </a:lnTo>
                  <a:lnTo>
                    <a:pt x="2549" y="4444"/>
                  </a:lnTo>
                  <a:lnTo>
                    <a:pt x="2909" y="4804"/>
                  </a:lnTo>
                  <a:lnTo>
                    <a:pt x="3236" y="5098"/>
                  </a:lnTo>
                  <a:lnTo>
                    <a:pt x="3595" y="5392"/>
                  </a:lnTo>
                  <a:lnTo>
                    <a:pt x="3955" y="5653"/>
                  </a:lnTo>
                  <a:lnTo>
                    <a:pt x="4281" y="5882"/>
                  </a:lnTo>
                  <a:lnTo>
                    <a:pt x="4641" y="6111"/>
                  </a:lnTo>
                  <a:lnTo>
                    <a:pt x="5360" y="6503"/>
                  </a:lnTo>
                  <a:lnTo>
                    <a:pt x="6078" y="6797"/>
                  </a:lnTo>
                  <a:lnTo>
                    <a:pt x="6797" y="6993"/>
                  </a:lnTo>
                  <a:lnTo>
                    <a:pt x="7484" y="7157"/>
                  </a:lnTo>
                  <a:lnTo>
                    <a:pt x="8202" y="7255"/>
                  </a:lnTo>
                  <a:lnTo>
                    <a:pt x="9575" y="7255"/>
                  </a:lnTo>
                  <a:lnTo>
                    <a:pt x="10261" y="7157"/>
                  </a:lnTo>
                  <a:lnTo>
                    <a:pt x="10914" y="7059"/>
                  </a:lnTo>
                  <a:lnTo>
                    <a:pt x="11568" y="6895"/>
                  </a:lnTo>
                  <a:lnTo>
                    <a:pt x="12189" y="6732"/>
                  </a:lnTo>
                  <a:lnTo>
                    <a:pt x="12777" y="6503"/>
                  </a:lnTo>
                  <a:lnTo>
                    <a:pt x="13332" y="6307"/>
                  </a:lnTo>
                  <a:lnTo>
                    <a:pt x="13888" y="6046"/>
                  </a:lnTo>
                  <a:lnTo>
                    <a:pt x="14378" y="5817"/>
                  </a:lnTo>
                  <a:lnTo>
                    <a:pt x="15293" y="5294"/>
                  </a:lnTo>
                  <a:lnTo>
                    <a:pt x="16012" y="4837"/>
                  </a:lnTo>
                  <a:lnTo>
                    <a:pt x="16567" y="4444"/>
                  </a:lnTo>
                  <a:lnTo>
                    <a:pt x="17058" y="4085"/>
                  </a:lnTo>
                  <a:lnTo>
                    <a:pt x="16339" y="3497"/>
                  </a:lnTo>
                  <a:lnTo>
                    <a:pt x="15587" y="2974"/>
                  </a:lnTo>
                  <a:lnTo>
                    <a:pt x="14868" y="2517"/>
                  </a:lnTo>
                  <a:lnTo>
                    <a:pt x="14117" y="2092"/>
                  </a:lnTo>
                  <a:lnTo>
                    <a:pt x="13398" y="1700"/>
                  </a:lnTo>
                  <a:lnTo>
                    <a:pt x="12646" y="1373"/>
                  </a:lnTo>
                  <a:lnTo>
                    <a:pt x="11895" y="1079"/>
                  </a:lnTo>
                  <a:lnTo>
                    <a:pt x="11176" y="817"/>
                  </a:lnTo>
                  <a:lnTo>
                    <a:pt x="10424" y="621"/>
                  </a:lnTo>
                  <a:lnTo>
                    <a:pt x="9705" y="458"/>
                  </a:lnTo>
                  <a:lnTo>
                    <a:pt x="8987" y="295"/>
                  </a:lnTo>
                  <a:lnTo>
                    <a:pt x="8300" y="197"/>
                  </a:lnTo>
                  <a:lnTo>
                    <a:pt x="7614" y="99"/>
                  </a:lnTo>
                  <a:lnTo>
                    <a:pt x="6928" y="33"/>
                  </a:lnTo>
                  <a:lnTo>
                    <a:pt x="6275" y="1"/>
                  </a:lnTo>
                  <a:close/>
                </a:path>
              </a:pathLst>
            </a:custGeom>
            <a:solidFill>
              <a:srgbClr val="2F8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2a31f37c3fd_2_26"/>
            <p:cNvSpPr/>
            <p:nvPr/>
          </p:nvSpPr>
          <p:spPr>
            <a:xfrm>
              <a:off x="2289331" y="1130109"/>
              <a:ext cx="475218" cy="302767"/>
            </a:xfrm>
            <a:custGeom>
              <a:rect b="b" l="l" r="r" t="t"/>
              <a:pathLst>
                <a:path extrusionOk="0" h="17613" w="27645">
                  <a:moveTo>
                    <a:pt x="7810" y="0"/>
                  </a:moveTo>
                  <a:lnTo>
                    <a:pt x="6862" y="33"/>
                  </a:lnTo>
                  <a:lnTo>
                    <a:pt x="6405" y="65"/>
                  </a:lnTo>
                  <a:lnTo>
                    <a:pt x="5947" y="131"/>
                  </a:lnTo>
                  <a:lnTo>
                    <a:pt x="5490" y="229"/>
                  </a:lnTo>
                  <a:lnTo>
                    <a:pt x="5032" y="327"/>
                  </a:lnTo>
                  <a:lnTo>
                    <a:pt x="4575" y="457"/>
                  </a:lnTo>
                  <a:lnTo>
                    <a:pt x="4150" y="621"/>
                  </a:lnTo>
                  <a:lnTo>
                    <a:pt x="3725" y="784"/>
                  </a:lnTo>
                  <a:lnTo>
                    <a:pt x="3301" y="980"/>
                  </a:lnTo>
                  <a:lnTo>
                    <a:pt x="2908" y="1209"/>
                  </a:lnTo>
                  <a:lnTo>
                    <a:pt x="2516" y="1470"/>
                  </a:lnTo>
                  <a:lnTo>
                    <a:pt x="2124" y="1732"/>
                  </a:lnTo>
                  <a:lnTo>
                    <a:pt x="1798" y="2059"/>
                  </a:lnTo>
                  <a:lnTo>
                    <a:pt x="1471" y="2418"/>
                  </a:lnTo>
                  <a:lnTo>
                    <a:pt x="1177" y="2777"/>
                  </a:lnTo>
                  <a:lnTo>
                    <a:pt x="883" y="3170"/>
                  </a:lnTo>
                  <a:lnTo>
                    <a:pt x="654" y="3562"/>
                  </a:lnTo>
                  <a:lnTo>
                    <a:pt x="458" y="3986"/>
                  </a:lnTo>
                  <a:lnTo>
                    <a:pt x="294" y="4444"/>
                  </a:lnTo>
                  <a:lnTo>
                    <a:pt x="164" y="4869"/>
                  </a:lnTo>
                  <a:lnTo>
                    <a:pt x="66" y="5326"/>
                  </a:lnTo>
                  <a:lnTo>
                    <a:pt x="0" y="5784"/>
                  </a:lnTo>
                  <a:lnTo>
                    <a:pt x="0" y="6241"/>
                  </a:lnTo>
                  <a:lnTo>
                    <a:pt x="66" y="6699"/>
                  </a:lnTo>
                  <a:lnTo>
                    <a:pt x="131" y="7123"/>
                  </a:lnTo>
                  <a:lnTo>
                    <a:pt x="262" y="7581"/>
                  </a:lnTo>
                  <a:lnTo>
                    <a:pt x="458" y="8006"/>
                  </a:lnTo>
                  <a:lnTo>
                    <a:pt x="687" y="8365"/>
                  </a:lnTo>
                  <a:lnTo>
                    <a:pt x="915" y="8692"/>
                  </a:lnTo>
                  <a:lnTo>
                    <a:pt x="1177" y="8986"/>
                  </a:lnTo>
                  <a:lnTo>
                    <a:pt x="1471" y="9280"/>
                  </a:lnTo>
                  <a:lnTo>
                    <a:pt x="1798" y="9541"/>
                  </a:lnTo>
                  <a:lnTo>
                    <a:pt x="2157" y="9770"/>
                  </a:lnTo>
                  <a:lnTo>
                    <a:pt x="2516" y="9966"/>
                  </a:lnTo>
                  <a:lnTo>
                    <a:pt x="2876" y="10162"/>
                  </a:lnTo>
                  <a:lnTo>
                    <a:pt x="3268" y="10326"/>
                  </a:lnTo>
                  <a:lnTo>
                    <a:pt x="3660" y="10456"/>
                  </a:lnTo>
                  <a:lnTo>
                    <a:pt x="4085" y="10587"/>
                  </a:lnTo>
                  <a:lnTo>
                    <a:pt x="4510" y="10685"/>
                  </a:lnTo>
                  <a:lnTo>
                    <a:pt x="5359" y="10848"/>
                  </a:lnTo>
                  <a:lnTo>
                    <a:pt x="6176" y="10914"/>
                  </a:lnTo>
                  <a:lnTo>
                    <a:pt x="6830" y="10946"/>
                  </a:lnTo>
                  <a:lnTo>
                    <a:pt x="8104" y="10946"/>
                  </a:lnTo>
                  <a:lnTo>
                    <a:pt x="8757" y="10881"/>
                  </a:lnTo>
                  <a:lnTo>
                    <a:pt x="9378" y="10816"/>
                  </a:lnTo>
                  <a:lnTo>
                    <a:pt x="10032" y="10718"/>
                  </a:lnTo>
                  <a:lnTo>
                    <a:pt x="10653" y="10587"/>
                  </a:lnTo>
                  <a:lnTo>
                    <a:pt x="11273" y="10424"/>
                  </a:lnTo>
                  <a:lnTo>
                    <a:pt x="11992" y="10228"/>
                  </a:lnTo>
                  <a:lnTo>
                    <a:pt x="12679" y="9999"/>
                  </a:lnTo>
                  <a:lnTo>
                    <a:pt x="14084" y="9476"/>
                  </a:lnTo>
                  <a:lnTo>
                    <a:pt x="15456" y="8986"/>
                  </a:lnTo>
                  <a:lnTo>
                    <a:pt x="16175" y="8757"/>
                  </a:lnTo>
                  <a:lnTo>
                    <a:pt x="16861" y="8561"/>
                  </a:lnTo>
                  <a:lnTo>
                    <a:pt x="17580" y="8365"/>
                  </a:lnTo>
                  <a:lnTo>
                    <a:pt x="18331" y="8234"/>
                  </a:lnTo>
                  <a:lnTo>
                    <a:pt x="19083" y="8169"/>
                  </a:lnTo>
                  <a:lnTo>
                    <a:pt x="19802" y="8136"/>
                  </a:lnTo>
                  <a:lnTo>
                    <a:pt x="20553" y="8202"/>
                  </a:lnTo>
                  <a:lnTo>
                    <a:pt x="20913" y="8234"/>
                  </a:lnTo>
                  <a:lnTo>
                    <a:pt x="21272" y="8300"/>
                  </a:lnTo>
                  <a:lnTo>
                    <a:pt x="21632" y="8398"/>
                  </a:lnTo>
                  <a:lnTo>
                    <a:pt x="21958" y="8496"/>
                  </a:lnTo>
                  <a:lnTo>
                    <a:pt x="22318" y="8626"/>
                  </a:lnTo>
                  <a:lnTo>
                    <a:pt x="22645" y="8790"/>
                  </a:lnTo>
                  <a:lnTo>
                    <a:pt x="22612" y="8822"/>
                  </a:lnTo>
                  <a:lnTo>
                    <a:pt x="22612" y="8920"/>
                  </a:lnTo>
                  <a:lnTo>
                    <a:pt x="22612" y="9280"/>
                  </a:lnTo>
                  <a:lnTo>
                    <a:pt x="22677" y="9803"/>
                  </a:lnTo>
                  <a:lnTo>
                    <a:pt x="22743" y="10489"/>
                  </a:lnTo>
                  <a:lnTo>
                    <a:pt x="22873" y="11273"/>
                  </a:lnTo>
                  <a:lnTo>
                    <a:pt x="23004" y="12057"/>
                  </a:lnTo>
                  <a:lnTo>
                    <a:pt x="23167" y="12809"/>
                  </a:lnTo>
                  <a:lnTo>
                    <a:pt x="23364" y="13495"/>
                  </a:lnTo>
                  <a:lnTo>
                    <a:pt x="23527" y="14018"/>
                  </a:lnTo>
                  <a:lnTo>
                    <a:pt x="23756" y="14606"/>
                  </a:lnTo>
                  <a:lnTo>
                    <a:pt x="24017" y="15194"/>
                  </a:lnTo>
                  <a:lnTo>
                    <a:pt x="24278" y="15782"/>
                  </a:lnTo>
                  <a:lnTo>
                    <a:pt x="24605" y="16305"/>
                  </a:lnTo>
                  <a:lnTo>
                    <a:pt x="24997" y="16828"/>
                  </a:lnTo>
                  <a:lnTo>
                    <a:pt x="25193" y="17057"/>
                  </a:lnTo>
                  <a:lnTo>
                    <a:pt x="25389" y="17253"/>
                  </a:lnTo>
                  <a:lnTo>
                    <a:pt x="25618" y="17449"/>
                  </a:lnTo>
                  <a:lnTo>
                    <a:pt x="25847" y="17612"/>
                  </a:lnTo>
                  <a:lnTo>
                    <a:pt x="25978" y="16861"/>
                  </a:lnTo>
                  <a:lnTo>
                    <a:pt x="26141" y="16109"/>
                  </a:lnTo>
                  <a:lnTo>
                    <a:pt x="26598" y="14410"/>
                  </a:lnTo>
                  <a:lnTo>
                    <a:pt x="26729" y="13953"/>
                  </a:lnTo>
                  <a:lnTo>
                    <a:pt x="26925" y="13560"/>
                  </a:lnTo>
                  <a:lnTo>
                    <a:pt x="27317" y="12776"/>
                  </a:lnTo>
                  <a:lnTo>
                    <a:pt x="27481" y="12384"/>
                  </a:lnTo>
                  <a:lnTo>
                    <a:pt x="27611" y="11959"/>
                  </a:lnTo>
                  <a:lnTo>
                    <a:pt x="27644" y="11731"/>
                  </a:lnTo>
                  <a:lnTo>
                    <a:pt x="27644" y="11502"/>
                  </a:lnTo>
                  <a:lnTo>
                    <a:pt x="27644" y="11273"/>
                  </a:lnTo>
                  <a:lnTo>
                    <a:pt x="27611" y="11012"/>
                  </a:lnTo>
                  <a:lnTo>
                    <a:pt x="27579" y="10783"/>
                  </a:lnTo>
                  <a:lnTo>
                    <a:pt x="27481" y="10554"/>
                  </a:lnTo>
                  <a:lnTo>
                    <a:pt x="27415" y="10326"/>
                  </a:lnTo>
                  <a:lnTo>
                    <a:pt x="27285" y="10130"/>
                  </a:lnTo>
                  <a:lnTo>
                    <a:pt x="26991" y="9737"/>
                  </a:lnTo>
                  <a:lnTo>
                    <a:pt x="26664" y="9378"/>
                  </a:lnTo>
                  <a:lnTo>
                    <a:pt x="26272" y="9051"/>
                  </a:lnTo>
                  <a:lnTo>
                    <a:pt x="25880" y="8757"/>
                  </a:lnTo>
                  <a:lnTo>
                    <a:pt x="25455" y="8496"/>
                  </a:lnTo>
                  <a:lnTo>
                    <a:pt x="25030" y="8234"/>
                  </a:lnTo>
                  <a:lnTo>
                    <a:pt x="25226" y="8038"/>
                  </a:lnTo>
                  <a:lnTo>
                    <a:pt x="25389" y="7810"/>
                  </a:lnTo>
                  <a:lnTo>
                    <a:pt x="25520" y="7581"/>
                  </a:lnTo>
                  <a:lnTo>
                    <a:pt x="25651" y="7319"/>
                  </a:lnTo>
                  <a:lnTo>
                    <a:pt x="25749" y="7058"/>
                  </a:lnTo>
                  <a:lnTo>
                    <a:pt x="25814" y="6797"/>
                  </a:lnTo>
                  <a:lnTo>
                    <a:pt x="25847" y="6535"/>
                  </a:lnTo>
                  <a:lnTo>
                    <a:pt x="25880" y="6241"/>
                  </a:lnTo>
                  <a:lnTo>
                    <a:pt x="25880" y="5980"/>
                  </a:lnTo>
                  <a:lnTo>
                    <a:pt x="25847" y="5686"/>
                  </a:lnTo>
                  <a:lnTo>
                    <a:pt x="25814" y="5424"/>
                  </a:lnTo>
                  <a:lnTo>
                    <a:pt x="25749" y="5130"/>
                  </a:lnTo>
                  <a:lnTo>
                    <a:pt x="25651" y="4869"/>
                  </a:lnTo>
                  <a:lnTo>
                    <a:pt x="25553" y="4607"/>
                  </a:lnTo>
                  <a:lnTo>
                    <a:pt x="25422" y="4346"/>
                  </a:lnTo>
                  <a:lnTo>
                    <a:pt x="25291" y="4117"/>
                  </a:lnTo>
                  <a:lnTo>
                    <a:pt x="24932" y="3660"/>
                  </a:lnTo>
                  <a:lnTo>
                    <a:pt x="24540" y="3268"/>
                  </a:lnTo>
                  <a:lnTo>
                    <a:pt x="24115" y="2941"/>
                  </a:lnTo>
                  <a:lnTo>
                    <a:pt x="23625" y="2647"/>
                  </a:lnTo>
                  <a:lnTo>
                    <a:pt x="23135" y="2385"/>
                  </a:lnTo>
                  <a:lnTo>
                    <a:pt x="22612" y="2157"/>
                  </a:lnTo>
                  <a:lnTo>
                    <a:pt x="22056" y="1993"/>
                  </a:lnTo>
                  <a:lnTo>
                    <a:pt x="21534" y="1830"/>
                  </a:lnTo>
                  <a:lnTo>
                    <a:pt x="20978" y="1732"/>
                  </a:lnTo>
                  <a:lnTo>
                    <a:pt x="20423" y="1666"/>
                  </a:lnTo>
                  <a:lnTo>
                    <a:pt x="19312" y="1536"/>
                  </a:lnTo>
                  <a:lnTo>
                    <a:pt x="18168" y="1470"/>
                  </a:lnTo>
                  <a:lnTo>
                    <a:pt x="17057" y="1372"/>
                  </a:lnTo>
                  <a:lnTo>
                    <a:pt x="16142" y="1242"/>
                  </a:lnTo>
                  <a:lnTo>
                    <a:pt x="15195" y="1111"/>
                  </a:lnTo>
                  <a:lnTo>
                    <a:pt x="13365" y="752"/>
                  </a:lnTo>
                  <a:lnTo>
                    <a:pt x="11535" y="392"/>
                  </a:lnTo>
                  <a:lnTo>
                    <a:pt x="10620" y="229"/>
                  </a:lnTo>
                  <a:lnTo>
                    <a:pt x="9705" y="98"/>
                  </a:lnTo>
                  <a:lnTo>
                    <a:pt x="8757" y="33"/>
                  </a:lnTo>
                  <a:lnTo>
                    <a:pt x="7810" y="0"/>
                  </a:lnTo>
                  <a:close/>
                </a:path>
              </a:pathLst>
            </a:custGeom>
            <a:solidFill>
              <a:srgbClr val="FF9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2a31f37c3fd_2_26"/>
            <p:cNvSpPr/>
            <p:nvPr/>
          </p:nvSpPr>
          <p:spPr>
            <a:xfrm>
              <a:off x="786237" y="4524996"/>
              <a:ext cx="972301" cy="156171"/>
            </a:xfrm>
            <a:custGeom>
              <a:rect b="b" l="l" r="r" t="t"/>
              <a:pathLst>
                <a:path extrusionOk="0" h="9085" w="56562">
                  <a:moveTo>
                    <a:pt x="28297" y="1"/>
                  </a:moveTo>
                  <a:lnTo>
                    <a:pt x="25422" y="33"/>
                  </a:lnTo>
                  <a:lnTo>
                    <a:pt x="22612" y="66"/>
                  </a:lnTo>
                  <a:lnTo>
                    <a:pt x="19900" y="164"/>
                  </a:lnTo>
                  <a:lnTo>
                    <a:pt x="17285" y="327"/>
                  </a:lnTo>
                  <a:lnTo>
                    <a:pt x="14835" y="491"/>
                  </a:lnTo>
                  <a:lnTo>
                    <a:pt x="12482" y="687"/>
                  </a:lnTo>
                  <a:lnTo>
                    <a:pt x="10326" y="948"/>
                  </a:lnTo>
                  <a:lnTo>
                    <a:pt x="8300" y="1210"/>
                  </a:lnTo>
                  <a:lnTo>
                    <a:pt x="6470" y="1504"/>
                  </a:lnTo>
                  <a:lnTo>
                    <a:pt x="4836" y="1830"/>
                  </a:lnTo>
                  <a:lnTo>
                    <a:pt x="3431" y="2190"/>
                  </a:lnTo>
                  <a:lnTo>
                    <a:pt x="2810" y="2353"/>
                  </a:lnTo>
                  <a:lnTo>
                    <a:pt x="2255" y="2549"/>
                  </a:lnTo>
                  <a:lnTo>
                    <a:pt x="1732" y="2745"/>
                  </a:lnTo>
                  <a:lnTo>
                    <a:pt x="1274" y="2941"/>
                  </a:lnTo>
                  <a:lnTo>
                    <a:pt x="915" y="3138"/>
                  </a:lnTo>
                  <a:lnTo>
                    <a:pt x="588" y="3366"/>
                  </a:lnTo>
                  <a:lnTo>
                    <a:pt x="327" y="3562"/>
                  </a:lnTo>
                  <a:lnTo>
                    <a:pt x="163" y="3791"/>
                  </a:lnTo>
                  <a:lnTo>
                    <a:pt x="65" y="3987"/>
                  </a:lnTo>
                  <a:lnTo>
                    <a:pt x="0" y="4216"/>
                  </a:lnTo>
                  <a:lnTo>
                    <a:pt x="33" y="4445"/>
                  </a:lnTo>
                  <a:lnTo>
                    <a:pt x="98" y="4673"/>
                  </a:lnTo>
                  <a:lnTo>
                    <a:pt x="229" y="4902"/>
                  </a:lnTo>
                  <a:lnTo>
                    <a:pt x="392" y="5098"/>
                  </a:lnTo>
                  <a:lnTo>
                    <a:pt x="621" y="5327"/>
                  </a:lnTo>
                  <a:lnTo>
                    <a:pt x="882" y="5556"/>
                  </a:lnTo>
                  <a:lnTo>
                    <a:pt x="1176" y="5752"/>
                  </a:lnTo>
                  <a:lnTo>
                    <a:pt x="1536" y="5980"/>
                  </a:lnTo>
                  <a:lnTo>
                    <a:pt x="1961" y="6176"/>
                  </a:lnTo>
                  <a:lnTo>
                    <a:pt x="2418" y="6405"/>
                  </a:lnTo>
                  <a:lnTo>
                    <a:pt x="2908" y="6601"/>
                  </a:lnTo>
                  <a:lnTo>
                    <a:pt x="3464" y="6797"/>
                  </a:lnTo>
                  <a:lnTo>
                    <a:pt x="4673" y="7157"/>
                  </a:lnTo>
                  <a:lnTo>
                    <a:pt x="6110" y="7516"/>
                  </a:lnTo>
                  <a:lnTo>
                    <a:pt x="7679" y="7843"/>
                  </a:lnTo>
                  <a:lnTo>
                    <a:pt x="9476" y="8137"/>
                  </a:lnTo>
                  <a:lnTo>
                    <a:pt x="11437" y="8398"/>
                  </a:lnTo>
                  <a:lnTo>
                    <a:pt x="13560" y="8627"/>
                  </a:lnTo>
                  <a:lnTo>
                    <a:pt x="15880" y="8823"/>
                  </a:lnTo>
                  <a:lnTo>
                    <a:pt x="18396" y="8954"/>
                  </a:lnTo>
                  <a:lnTo>
                    <a:pt x="21043" y="9052"/>
                  </a:lnTo>
                  <a:lnTo>
                    <a:pt x="23886" y="9085"/>
                  </a:lnTo>
                  <a:lnTo>
                    <a:pt x="26827" y="9052"/>
                  </a:lnTo>
                  <a:lnTo>
                    <a:pt x="29800" y="8986"/>
                  </a:lnTo>
                  <a:lnTo>
                    <a:pt x="32708" y="8888"/>
                  </a:lnTo>
                  <a:lnTo>
                    <a:pt x="35584" y="8692"/>
                  </a:lnTo>
                  <a:lnTo>
                    <a:pt x="38394" y="8496"/>
                  </a:lnTo>
                  <a:lnTo>
                    <a:pt x="41106" y="8235"/>
                  </a:lnTo>
                  <a:lnTo>
                    <a:pt x="43687" y="7974"/>
                  </a:lnTo>
                  <a:lnTo>
                    <a:pt x="46106" y="7647"/>
                  </a:lnTo>
                  <a:lnTo>
                    <a:pt x="48327" y="7320"/>
                  </a:lnTo>
                  <a:lnTo>
                    <a:pt x="50353" y="6928"/>
                  </a:lnTo>
                  <a:lnTo>
                    <a:pt x="52151" y="6536"/>
                  </a:lnTo>
                  <a:lnTo>
                    <a:pt x="52935" y="6340"/>
                  </a:lnTo>
                  <a:lnTo>
                    <a:pt x="53654" y="6144"/>
                  </a:lnTo>
                  <a:lnTo>
                    <a:pt x="54307" y="5915"/>
                  </a:lnTo>
                  <a:lnTo>
                    <a:pt x="54895" y="5719"/>
                  </a:lnTo>
                  <a:lnTo>
                    <a:pt x="55385" y="5490"/>
                  </a:lnTo>
                  <a:lnTo>
                    <a:pt x="55810" y="5294"/>
                  </a:lnTo>
                  <a:lnTo>
                    <a:pt x="56137" y="5065"/>
                  </a:lnTo>
                  <a:lnTo>
                    <a:pt x="56366" y="4837"/>
                  </a:lnTo>
                  <a:lnTo>
                    <a:pt x="56464" y="4739"/>
                  </a:lnTo>
                  <a:lnTo>
                    <a:pt x="56529" y="4608"/>
                  </a:lnTo>
                  <a:lnTo>
                    <a:pt x="56562" y="4510"/>
                  </a:lnTo>
                  <a:lnTo>
                    <a:pt x="56562" y="4412"/>
                  </a:lnTo>
                  <a:lnTo>
                    <a:pt x="56529" y="4183"/>
                  </a:lnTo>
                  <a:lnTo>
                    <a:pt x="56431" y="3954"/>
                  </a:lnTo>
                  <a:lnTo>
                    <a:pt x="56268" y="3758"/>
                  </a:lnTo>
                  <a:lnTo>
                    <a:pt x="56006" y="3530"/>
                  </a:lnTo>
                  <a:lnTo>
                    <a:pt x="55680" y="3334"/>
                  </a:lnTo>
                  <a:lnTo>
                    <a:pt x="55320" y="3105"/>
                  </a:lnTo>
                  <a:lnTo>
                    <a:pt x="54863" y="2909"/>
                  </a:lnTo>
                  <a:lnTo>
                    <a:pt x="54372" y="2713"/>
                  </a:lnTo>
                  <a:lnTo>
                    <a:pt x="53784" y="2517"/>
                  </a:lnTo>
                  <a:lnTo>
                    <a:pt x="53163" y="2353"/>
                  </a:lnTo>
                  <a:lnTo>
                    <a:pt x="51758" y="1994"/>
                  </a:lnTo>
                  <a:lnTo>
                    <a:pt x="50125" y="1634"/>
                  </a:lnTo>
                  <a:lnTo>
                    <a:pt x="48295" y="1340"/>
                  </a:lnTo>
                  <a:lnTo>
                    <a:pt x="46302" y="1046"/>
                  </a:lnTo>
                  <a:lnTo>
                    <a:pt x="44112" y="785"/>
                  </a:lnTo>
                  <a:lnTo>
                    <a:pt x="41792" y="589"/>
                  </a:lnTo>
                  <a:lnTo>
                    <a:pt x="39309" y="393"/>
                  </a:lnTo>
                  <a:lnTo>
                    <a:pt x="36728" y="229"/>
                  </a:lnTo>
                  <a:lnTo>
                    <a:pt x="34015" y="131"/>
                  </a:lnTo>
                  <a:lnTo>
                    <a:pt x="31205" y="33"/>
                  </a:lnTo>
                  <a:lnTo>
                    <a:pt x="28297" y="1"/>
                  </a:lnTo>
                  <a:close/>
                </a:path>
              </a:pathLst>
            </a:custGeom>
            <a:solidFill>
              <a:srgbClr val="E2E2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a31f37c3fd_2_26"/>
            <p:cNvSpPr/>
            <p:nvPr/>
          </p:nvSpPr>
          <p:spPr>
            <a:xfrm>
              <a:off x="824416" y="2088348"/>
              <a:ext cx="1086339" cy="2163688"/>
            </a:xfrm>
            <a:custGeom>
              <a:rect b="b" l="l" r="r" t="t"/>
              <a:pathLst>
                <a:path extrusionOk="0" h="125869" w="63196">
                  <a:moveTo>
                    <a:pt x="27481" y="1"/>
                  </a:moveTo>
                  <a:lnTo>
                    <a:pt x="13659" y="6830"/>
                  </a:lnTo>
                  <a:lnTo>
                    <a:pt x="13627" y="6896"/>
                  </a:lnTo>
                  <a:lnTo>
                    <a:pt x="13561" y="6961"/>
                  </a:lnTo>
                  <a:lnTo>
                    <a:pt x="13463" y="7092"/>
                  </a:lnTo>
                  <a:lnTo>
                    <a:pt x="13333" y="7320"/>
                  </a:lnTo>
                  <a:lnTo>
                    <a:pt x="13202" y="7680"/>
                  </a:lnTo>
                  <a:lnTo>
                    <a:pt x="13006" y="8137"/>
                  </a:lnTo>
                  <a:lnTo>
                    <a:pt x="12810" y="8758"/>
                  </a:lnTo>
                  <a:lnTo>
                    <a:pt x="12614" y="9542"/>
                  </a:lnTo>
                  <a:lnTo>
                    <a:pt x="12352" y="10523"/>
                  </a:lnTo>
                  <a:lnTo>
                    <a:pt x="12058" y="11732"/>
                  </a:lnTo>
                  <a:lnTo>
                    <a:pt x="11764" y="13137"/>
                  </a:lnTo>
                  <a:lnTo>
                    <a:pt x="11437" y="14836"/>
                  </a:lnTo>
                  <a:lnTo>
                    <a:pt x="11078" y="16764"/>
                  </a:lnTo>
                  <a:lnTo>
                    <a:pt x="10686" y="19018"/>
                  </a:lnTo>
                  <a:lnTo>
                    <a:pt x="10261" y="21600"/>
                  </a:lnTo>
                  <a:lnTo>
                    <a:pt x="9836" y="24475"/>
                  </a:lnTo>
                  <a:lnTo>
                    <a:pt x="9379" y="27743"/>
                  </a:lnTo>
                  <a:lnTo>
                    <a:pt x="8889" y="31370"/>
                  </a:lnTo>
                  <a:lnTo>
                    <a:pt x="8366" y="35422"/>
                  </a:lnTo>
                  <a:lnTo>
                    <a:pt x="7810" y="39865"/>
                  </a:lnTo>
                  <a:lnTo>
                    <a:pt x="7255" y="44767"/>
                  </a:lnTo>
                  <a:lnTo>
                    <a:pt x="6634" y="50093"/>
                  </a:lnTo>
                  <a:lnTo>
                    <a:pt x="6013" y="55942"/>
                  </a:lnTo>
                  <a:lnTo>
                    <a:pt x="5360" y="62281"/>
                  </a:lnTo>
                  <a:lnTo>
                    <a:pt x="4674" y="69143"/>
                  </a:lnTo>
                  <a:lnTo>
                    <a:pt x="3955" y="76528"/>
                  </a:lnTo>
                  <a:lnTo>
                    <a:pt x="3236" y="84501"/>
                  </a:lnTo>
                  <a:lnTo>
                    <a:pt x="2452" y="93062"/>
                  </a:lnTo>
                  <a:lnTo>
                    <a:pt x="1667" y="102211"/>
                  </a:lnTo>
                  <a:lnTo>
                    <a:pt x="851" y="112014"/>
                  </a:lnTo>
                  <a:lnTo>
                    <a:pt x="1" y="122437"/>
                  </a:lnTo>
                  <a:lnTo>
                    <a:pt x="1537" y="122829"/>
                  </a:lnTo>
                  <a:lnTo>
                    <a:pt x="3399" y="123221"/>
                  </a:lnTo>
                  <a:lnTo>
                    <a:pt x="5850" y="123712"/>
                  </a:lnTo>
                  <a:lnTo>
                    <a:pt x="7320" y="123940"/>
                  </a:lnTo>
                  <a:lnTo>
                    <a:pt x="8921" y="124234"/>
                  </a:lnTo>
                  <a:lnTo>
                    <a:pt x="10621" y="124496"/>
                  </a:lnTo>
                  <a:lnTo>
                    <a:pt x="12483" y="124725"/>
                  </a:lnTo>
                  <a:lnTo>
                    <a:pt x="14411" y="124986"/>
                  </a:lnTo>
                  <a:lnTo>
                    <a:pt x="16470" y="125215"/>
                  </a:lnTo>
                  <a:lnTo>
                    <a:pt x="18626" y="125411"/>
                  </a:lnTo>
                  <a:lnTo>
                    <a:pt x="20881" y="125574"/>
                  </a:lnTo>
                  <a:lnTo>
                    <a:pt x="23233" y="125705"/>
                  </a:lnTo>
                  <a:lnTo>
                    <a:pt x="25619" y="125803"/>
                  </a:lnTo>
                  <a:lnTo>
                    <a:pt x="28102" y="125868"/>
                  </a:lnTo>
                  <a:lnTo>
                    <a:pt x="30651" y="125868"/>
                  </a:lnTo>
                  <a:lnTo>
                    <a:pt x="33232" y="125803"/>
                  </a:lnTo>
                  <a:lnTo>
                    <a:pt x="35879" y="125705"/>
                  </a:lnTo>
                  <a:lnTo>
                    <a:pt x="38558" y="125509"/>
                  </a:lnTo>
                  <a:lnTo>
                    <a:pt x="41270" y="125247"/>
                  </a:lnTo>
                  <a:lnTo>
                    <a:pt x="42643" y="125084"/>
                  </a:lnTo>
                  <a:lnTo>
                    <a:pt x="44015" y="124921"/>
                  </a:lnTo>
                  <a:lnTo>
                    <a:pt x="45388" y="124725"/>
                  </a:lnTo>
                  <a:lnTo>
                    <a:pt x="46760" y="124496"/>
                  </a:lnTo>
                  <a:lnTo>
                    <a:pt x="48132" y="124234"/>
                  </a:lnTo>
                  <a:lnTo>
                    <a:pt x="49505" y="123973"/>
                  </a:lnTo>
                  <a:lnTo>
                    <a:pt x="50910" y="123679"/>
                  </a:lnTo>
                  <a:lnTo>
                    <a:pt x="52282" y="123385"/>
                  </a:lnTo>
                  <a:lnTo>
                    <a:pt x="53655" y="123025"/>
                  </a:lnTo>
                  <a:lnTo>
                    <a:pt x="55027" y="122666"/>
                  </a:lnTo>
                  <a:lnTo>
                    <a:pt x="56399" y="122274"/>
                  </a:lnTo>
                  <a:lnTo>
                    <a:pt x="57772" y="121849"/>
                  </a:lnTo>
                  <a:lnTo>
                    <a:pt x="59144" y="121392"/>
                  </a:lnTo>
                  <a:lnTo>
                    <a:pt x="60484" y="120934"/>
                  </a:lnTo>
                  <a:lnTo>
                    <a:pt x="61856" y="120411"/>
                  </a:lnTo>
                  <a:lnTo>
                    <a:pt x="63196" y="119889"/>
                  </a:lnTo>
                  <a:lnTo>
                    <a:pt x="63033" y="118810"/>
                  </a:lnTo>
                  <a:lnTo>
                    <a:pt x="62575" y="115706"/>
                  </a:lnTo>
                  <a:lnTo>
                    <a:pt x="61823" y="110870"/>
                  </a:lnTo>
                  <a:lnTo>
                    <a:pt x="60811" y="104531"/>
                  </a:lnTo>
                  <a:lnTo>
                    <a:pt x="60190" y="100871"/>
                  </a:lnTo>
                  <a:lnTo>
                    <a:pt x="59504" y="96917"/>
                  </a:lnTo>
                  <a:lnTo>
                    <a:pt x="58719" y="92735"/>
                  </a:lnTo>
                  <a:lnTo>
                    <a:pt x="57902" y="88291"/>
                  </a:lnTo>
                  <a:lnTo>
                    <a:pt x="56987" y="83684"/>
                  </a:lnTo>
                  <a:lnTo>
                    <a:pt x="56007" y="78913"/>
                  </a:lnTo>
                  <a:lnTo>
                    <a:pt x="54962" y="73979"/>
                  </a:lnTo>
                  <a:lnTo>
                    <a:pt x="53883" y="68980"/>
                  </a:lnTo>
                  <a:lnTo>
                    <a:pt x="52707" y="63882"/>
                  </a:lnTo>
                  <a:lnTo>
                    <a:pt x="51465" y="58752"/>
                  </a:lnTo>
                  <a:lnTo>
                    <a:pt x="50158" y="53622"/>
                  </a:lnTo>
                  <a:lnTo>
                    <a:pt x="48786" y="48525"/>
                  </a:lnTo>
                  <a:lnTo>
                    <a:pt x="48067" y="45976"/>
                  </a:lnTo>
                  <a:lnTo>
                    <a:pt x="47348" y="43460"/>
                  </a:lnTo>
                  <a:lnTo>
                    <a:pt x="46597" y="40944"/>
                  </a:lnTo>
                  <a:lnTo>
                    <a:pt x="45845" y="38493"/>
                  </a:lnTo>
                  <a:lnTo>
                    <a:pt x="45061" y="36042"/>
                  </a:lnTo>
                  <a:lnTo>
                    <a:pt x="44277" y="33624"/>
                  </a:lnTo>
                  <a:lnTo>
                    <a:pt x="43492" y="31239"/>
                  </a:lnTo>
                  <a:lnTo>
                    <a:pt x="42676" y="28886"/>
                  </a:lnTo>
                  <a:lnTo>
                    <a:pt x="41826" y="26599"/>
                  </a:lnTo>
                  <a:lnTo>
                    <a:pt x="40976" y="24344"/>
                  </a:lnTo>
                  <a:lnTo>
                    <a:pt x="40094" y="22155"/>
                  </a:lnTo>
                  <a:lnTo>
                    <a:pt x="39212" y="19999"/>
                  </a:lnTo>
                  <a:lnTo>
                    <a:pt x="38330" y="17907"/>
                  </a:lnTo>
                  <a:lnTo>
                    <a:pt x="37415" y="15914"/>
                  </a:lnTo>
                  <a:lnTo>
                    <a:pt x="36500" y="13954"/>
                  </a:lnTo>
                  <a:lnTo>
                    <a:pt x="35552" y="12058"/>
                  </a:lnTo>
                  <a:lnTo>
                    <a:pt x="34572" y="10261"/>
                  </a:lnTo>
                  <a:lnTo>
                    <a:pt x="33624" y="8529"/>
                  </a:lnTo>
                  <a:lnTo>
                    <a:pt x="32644" y="6863"/>
                  </a:lnTo>
                  <a:lnTo>
                    <a:pt x="31631" y="5294"/>
                  </a:lnTo>
                  <a:lnTo>
                    <a:pt x="30618" y="3824"/>
                  </a:lnTo>
                  <a:lnTo>
                    <a:pt x="29573" y="2452"/>
                  </a:lnTo>
                  <a:lnTo>
                    <a:pt x="28527" y="1177"/>
                  </a:lnTo>
                  <a:lnTo>
                    <a:pt x="28004" y="556"/>
                  </a:lnTo>
                  <a:lnTo>
                    <a:pt x="27481" y="1"/>
                  </a:lnTo>
                  <a:close/>
                </a:path>
              </a:pathLst>
            </a:custGeom>
            <a:solidFill>
              <a:srgbClr val="282D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2a31f37c3fd_2_26"/>
            <p:cNvSpPr/>
            <p:nvPr/>
          </p:nvSpPr>
          <p:spPr>
            <a:xfrm>
              <a:off x="1021018" y="1605292"/>
              <a:ext cx="167396" cy="374106"/>
            </a:xfrm>
            <a:custGeom>
              <a:rect b="b" l="l" r="r" t="t"/>
              <a:pathLst>
                <a:path extrusionOk="0" h="21763" w="9738">
                  <a:moveTo>
                    <a:pt x="1765" y="1"/>
                  </a:moveTo>
                  <a:lnTo>
                    <a:pt x="1700" y="99"/>
                  </a:lnTo>
                  <a:lnTo>
                    <a:pt x="1504" y="327"/>
                  </a:lnTo>
                  <a:lnTo>
                    <a:pt x="1308" y="687"/>
                  </a:lnTo>
                  <a:lnTo>
                    <a:pt x="1209" y="916"/>
                  </a:lnTo>
                  <a:lnTo>
                    <a:pt x="1111" y="1177"/>
                  </a:lnTo>
                  <a:lnTo>
                    <a:pt x="1013" y="1471"/>
                  </a:lnTo>
                  <a:lnTo>
                    <a:pt x="948" y="1765"/>
                  </a:lnTo>
                  <a:lnTo>
                    <a:pt x="915" y="2092"/>
                  </a:lnTo>
                  <a:lnTo>
                    <a:pt x="948" y="2451"/>
                  </a:lnTo>
                  <a:lnTo>
                    <a:pt x="981" y="2778"/>
                  </a:lnTo>
                  <a:lnTo>
                    <a:pt x="1079" y="3170"/>
                  </a:lnTo>
                  <a:lnTo>
                    <a:pt x="1242" y="3530"/>
                  </a:lnTo>
                  <a:lnTo>
                    <a:pt x="1471" y="3922"/>
                  </a:lnTo>
                  <a:lnTo>
                    <a:pt x="1602" y="4151"/>
                  </a:lnTo>
                  <a:lnTo>
                    <a:pt x="1732" y="4445"/>
                  </a:lnTo>
                  <a:lnTo>
                    <a:pt x="2026" y="5164"/>
                  </a:lnTo>
                  <a:lnTo>
                    <a:pt x="2320" y="6078"/>
                  </a:lnTo>
                  <a:lnTo>
                    <a:pt x="2582" y="7157"/>
                  </a:lnTo>
                  <a:lnTo>
                    <a:pt x="2843" y="8333"/>
                  </a:lnTo>
                  <a:lnTo>
                    <a:pt x="3105" y="9607"/>
                  </a:lnTo>
                  <a:lnTo>
                    <a:pt x="3301" y="10947"/>
                  </a:lnTo>
                  <a:lnTo>
                    <a:pt x="3431" y="12287"/>
                  </a:lnTo>
                  <a:lnTo>
                    <a:pt x="3464" y="12940"/>
                  </a:lnTo>
                  <a:lnTo>
                    <a:pt x="3464" y="13594"/>
                  </a:lnTo>
                  <a:lnTo>
                    <a:pt x="3464" y="14247"/>
                  </a:lnTo>
                  <a:lnTo>
                    <a:pt x="3464" y="14868"/>
                  </a:lnTo>
                  <a:lnTo>
                    <a:pt x="3399" y="15456"/>
                  </a:lnTo>
                  <a:lnTo>
                    <a:pt x="3333" y="16045"/>
                  </a:lnTo>
                  <a:lnTo>
                    <a:pt x="3235" y="16600"/>
                  </a:lnTo>
                  <a:lnTo>
                    <a:pt x="3105" y="17123"/>
                  </a:lnTo>
                  <a:lnTo>
                    <a:pt x="2941" y="17613"/>
                  </a:lnTo>
                  <a:lnTo>
                    <a:pt x="2745" y="18038"/>
                  </a:lnTo>
                  <a:lnTo>
                    <a:pt x="2517" y="18430"/>
                  </a:lnTo>
                  <a:lnTo>
                    <a:pt x="2255" y="18789"/>
                  </a:lnTo>
                  <a:lnTo>
                    <a:pt x="1928" y="19051"/>
                  </a:lnTo>
                  <a:lnTo>
                    <a:pt x="1602" y="19279"/>
                  </a:lnTo>
                  <a:lnTo>
                    <a:pt x="1209" y="19476"/>
                  </a:lnTo>
                  <a:lnTo>
                    <a:pt x="785" y="19574"/>
                  </a:lnTo>
                  <a:lnTo>
                    <a:pt x="491" y="19868"/>
                  </a:lnTo>
                  <a:lnTo>
                    <a:pt x="295" y="20162"/>
                  </a:lnTo>
                  <a:lnTo>
                    <a:pt x="131" y="20423"/>
                  </a:lnTo>
                  <a:lnTo>
                    <a:pt x="33" y="20652"/>
                  </a:lnTo>
                  <a:lnTo>
                    <a:pt x="0" y="20848"/>
                  </a:lnTo>
                  <a:lnTo>
                    <a:pt x="33" y="21011"/>
                  </a:lnTo>
                  <a:lnTo>
                    <a:pt x="98" y="21175"/>
                  </a:lnTo>
                  <a:lnTo>
                    <a:pt x="197" y="21305"/>
                  </a:lnTo>
                  <a:lnTo>
                    <a:pt x="327" y="21436"/>
                  </a:lnTo>
                  <a:lnTo>
                    <a:pt x="523" y="21534"/>
                  </a:lnTo>
                  <a:lnTo>
                    <a:pt x="752" y="21599"/>
                  </a:lnTo>
                  <a:lnTo>
                    <a:pt x="981" y="21665"/>
                  </a:lnTo>
                  <a:lnTo>
                    <a:pt x="1536" y="21730"/>
                  </a:lnTo>
                  <a:lnTo>
                    <a:pt x="2157" y="21763"/>
                  </a:lnTo>
                  <a:lnTo>
                    <a:pt x="2843" y="21763"/>
                  </a:lnTo>
                  <a:lnTo>
                    <a:pt x="3529" y="21697"/>
                  </a:lnTo>
                  <a:lnTo>
                    <a:pt x="4771" y="21567"/>
                  </a:lnTo>
                  <a:lnTo>
                    <a:pt x="5719" y="21436"/>
                  </a:lnTo>
                  <a:lnTo>
                    <a:pt x="6078" y="21371"/>
                  </a:lnTo>
                  <a:lnTo>
                    <a:pt x="9738" y="4739"/>
                  </a:lnTo>
                  <a:lnTo>
                    <a:pt x="5131" y="948"/>
                  </a:lnTo>
                  <a:lnTo>
                    <a:pt x="1765"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2a31f37c3fd_2_26"/>
            <p:cNvSpPr/>
            <p:nvPr/>
          </p:nvSpPr>
          <p:spPr>
            <a:xfrm>
              <a:off x="908114" y="1770436"/>
              <a:ext cx="665631" cy="444877"/>
            </a:xfrm>
            <a:custGeom>
              <a:rect b="b" l="l" r="r" t="t"/>
              <a:pathLst>
                <a:path extrusionOk="0" h="25880" w="38722">
                  <a:moveTo>
                    <a:pt x="21175" y="0"/>
                  </a:moveTo>
                  <a:lnTo>
                    <a:pt x="20488" y="33"/>
                  </a:lnTo>
                  <a:lnTo>
                    <a:pt x="19769" y="66"/>
                  </a:lnTo>
                  <a:lnTo>
                    <a:pt x="19018" y="131"/>
                  </a:lnTo>
                  <a:lnTo>
                    <a:pt x="18266" y="229"/>
                  </a:lnTo>
                  <a:lnTo>
                    <a:pt x="17548" y="360"/>
                  </a:lnTo>
                  <a:lnTo>
                    <a:pt x="16796" y="556"/>
                  </a:lnTo>
                  <a:lnTo>
                    <a:pt x="16077" y="752"/>
                  </a:lnTo>
                  <a:lnTo>
                    <a:pt x="15358" y="1013"/>
                  </a:lnTo>
                  <a:lnTo>
                    <a:pt x="14705" y="1307"/>
                  </a:lnTo>
                  <a:lnTo>
                    <a:pt x="14084" y="1634"/>
                  </a:lnTo>
                  <a:lnTo>
                    <a:pt x="13496" y="2026"/>
                  </a:lnTo>
                  <a:lnTo>
                    <a:pt x="13234" y="2222"/>
                  </a:lnTo>
                  <a:lnTo>
                    <a:pt x="12973" y="2451"/>
                  </a:lnTo>
                  <a:lnTo>
                    <a:pt x="12744" y="2713"/>
                  </a:lnTo>
                  <a:lnTo>
                    <a:pt x="12548" y="2941"/>
                  </a:lnTo>
                  <a:lnTo>
                    <a:pt x="12319" y="3235"/>
                  </a:lnTo>
                  <a:lnTo>
                    <a:pt x="12156" y="3497"/>
                  </a:lnTo>
                  <a:lnTo>
                    <a:pt x="11960" y="3889"/>
                  </a:lnTo>
                  <a:lnTo>
                    <a:pt x="11829" y="4281"/>
                  </a:lnTo>
                  <a:lnTo>
                    <a:pt x="11731" y="4673"/>
                  </a:lnTo>
                  <a:lnTo>
                    <a:pt x="11666" y="5098"/>
                  </a:lnTo>
                  <a:lnTo>
                    <a:pt x="11568" y="5915"/>
                  </a:lnTo>
                  <a:lnTo>
                    <a:pt x="11503" y="6699"/>
                  </a:lnTo>
                  <a:lnTo>
                    <a:pt x="11437" y="7091"/>
                  </a:lnTo>
                  <a:lnTo>
                    <a:pt x="11339" y="7483"/>
                  </a:lnTo>
                  <a:lnTo>
                    <a:pt x="11208" y="7843"/>
                  </a:lnTo>
                  <a:lnTo>
                    <a:pt x="11045" y="8169"/>
                  </a:lnTo>
                  <a:lnTo>
                    <a:pt x="10816" y="8496"/>
                  </a:lnTo>
                  <a:lnTo>
                    <a:pt x="10522" y="8790"/>
                  </a:lnTo>
                  <a:lnTo>
                    <a:pt x="10163" y="9084"/>
                  </a:lnTo>
                  <a:lnTo>
                    <a:pt x="9705" y="9313"/>
                  </a:lnTo>
                  <a:lnTo>
                    <a:pt x="9313" y="9476"/>
                  </a:lnTo>
                  <a:lnTo>
                    <a:pt x="8921" y="9640"/>
                  </a:lnTo>
                  <a:lnTo>
                    <a:pt x="8072" y="9901"/>
                  </a:lnTo>
                  <a:lnTo>
                    <a:pt x="7222" y="10130"/>
                  </a:lnTo>
                  <a:lnTo>
                    <a:pt x="6372" y="10359"/>
                  </a:lnTo>
                  <a:lnTo>
                    <a:pt x="5556" y="10587"/>
                  </a:lnTo>
                  <a:lnTo>
                    <a:pt x="4706" y="10881"/>
                  </a:lnTo>
                  <a:lnTo>
                    <a:pt x="4314" y="11045"/>
                  </a:lnTo>
                  <a:lnTo>
                    <a:pt x="3889" y="11208"/>
                  </a:lnTo>
                  <a:lnTo>
                    <a:pt x="3497" y="11404"/>
                  </a:lnTo>
                  <a:lnTo>
                    <a:pt x="3105" y="11633"/>
                  </a:lnTo>
                  <a:lnTo>
                    <a:pt x="2647" y="11927"/>
                  </a:lnTo>
                  <a:lnTo>
                    <a:pt x="2223" y="12319"/>
                  </a:lnTo>
                  <a:lnTo>
                    <a:pt x="1830" y="12711"/>
                  </a:lnTo>
                  <a:lnTo>
                    <a:pt x="1438" y="13136"/>
                  </a:lnTo>
                  <a:lnTo>
                    <a:pt x="1112" y="13626"/>
                  </a:lnTo>
                  <a:lnTo>
                    <a:pt x="818" y="14116"/>
                  </a:lnTo>
                  <a:lnTo>
                    <a:pt x="589" y="14607"/>
                  </a:lnTo>
                  <a:lnTo>
                    <a:pt x="360" y="15162"/>
                  </a:lnTo>
                  <a:lnTo>
                    <a:pt x="197" y="15717"/>
                  </a:lnTo>
                  <a:lnTo>
                    <a:pt x="99" y="16273"/>
                  </a:lnTo>
                  <a:lnTo>
                    <a:pt x="1" y="16828"/>
                  </a:lnTo>
                  <a:lnTo>
                    <a:pt x="1" y="17384"/>
                  </a:lnTo>
                  <a:lnTo>
                    <a:pt x="33" y="17939"/>
                  </a:lnTo>
                  <a:lnTo>
                    <a:pt x="131" y="18495"/>
                  </a:lnTo>
                  <a:lnTo>
                    <a:pt x="262" y="19050"/>
                  </a:lnTo>
                  <a:lnTo>
                    <a:pt x="491" y="19573"/>
                  </a:lnTo>
                  <a:lnTo>
                    <a:pt x="752" y="20096"/>
                  </a:lnTo>
                  <a:lnTo>
                    <a:pt x="1046" y="20586"/>
                  </a:lnTo>
                  <a:lnTo>
                    <a:pt x="1373" y="21109"/>
                  </a:lnTo>
                  <a:lnTo>
                    <a:pt x="1732" y="21566"/>
                  </a:lnTo>
                  <a:lnTo>
                    <a:pt x="2092" y="22024"/>
                  </a:lnTo>
                  <a:lnTo>
                    <a:pt x="2484" y="22449"/>
                  </a:lnTo>
                  <a:lnTo>
                    <a:pt x="2909" y="22874"/>
                  </a:lnTo>
                  <a:lnTo>
                    <a:pt x="3334" y="23266"/>
                  </a:lnTo>
                  <a:lnTo>
                    <a:pt x="3791" y="23625"/>
                  </a:lnTo>
                  <a:lnTo>
                    <a:pt x="4281" y="23984"/>
                  </a:lnTo>
                  <a:lnTo>
                    <a:pt x="4771" y="24279"/>
                  </a:lnTo>
                  <a:lnTo>
                    <a:pt x="5294" y="24573"/>
                  </a:lnTo>
                  <a:lnTo>
                    <a:pt x="5817" y="24834"/>
                  </a:lnTo>
                  <a:lnTo>
                    <a:pt x="6372" y="25095"/>
                  </a:lnTo>
                  <a:lnTo>
                    <a:pt x="6928" y="25292"/>
                  </a:lnTo>
                  <a:lnTo>
                    <a:pt x="7483" y="25455"/>
                  </a:lnTo>
                  <a:lnTo>
                    <a:pt x="8300" y="25651"/>
                  </a:lnTo>
                  <a:lnTo>
                    <a:pt x="9150" y="25782"/>
                  </a:lnTo>
                  <a:lnTo>
                    <a:pt x="9999" y="25880"/>
                  </a:lnTo>
                  <a:lnTo>
                    <a:pt x="11764" y="25880"/>
                  </a:lnTo>
                  <a:lnTo>
                    <a:pt x="12679" y="25814"/>
                  </a:lnTo>
                  <a:lnTo>
                    <a:pt x="13594" y="25716"/>
                  </a:lnTo>
                  <a:lnTo>
                    <a:pt x="14476" y="25618"/>
                  </a:lnTo>
                  <a:lnTo>
                    <a:pt x="16306" y="25357"/>
                  </a:lnTo>
                  <a:lnTo>
                    <a:pt x="18103" y="25063"/>
                  </a:lnTo>
                  <a:lnTo>
                    <a:pt x="19868" y="24834"/>
                  </a:lnTo>
                  <a:lnTo>
                    <a:pt x="20717" y="24736"/>
                  </a:lnTo>
                  <a:lnTo>
                    <a:pt x="21567" y="24703"/>
                  </a:lnTo>
                  <a:lnTo>
                    <a:pt x="24148" y="24605"/>
                  </a:lnTo>
                  <a:lnTo>
                    <a:pt x="25422" y="24540"/>
                  </a:lnTo>
                  <a:lnTo>
                    <a:pt x="26729" y="24442"/>
                  </a:lnTo>
                  <a:lnTo>
                    <a:pt x="28004" y="24279"/>
                  </a:lnTo>
                  <a:lnTo>
                    <a:pt x="29278" y="24083"/>
                  </a:lnTo>
                  <a:lnTo>
                    <a:pt x="29899" y="23984"/>
                  </a:lnTo>
                  <a:lnTo>
                    <a:pt x="30552" y="23821"/>
                  </a:lnTo>
                  <a:lnTo>
                    <a:pt x="31173" y="23658"/>
                  </a:lnTo>
                  <a:lnTo>
                    <a:pt x="31794" y="23494"/>
                  </a:lnTo>
                  <a:lnTo>
                    <a:pt x="32350" y="23298"/>
                  </a:lnTo>
                  <a:lnTo>
                    <a:pt x="32938" y="23070"/>
                  </a:lnTo>
                  <a:lnTo>
                    <a:pt x="33526" y="22775"/>
                  </a:lnTo>
                  <a:lnTo>
                    <a:pt x="34114" y="22481"/>
                  </a:lnTo>
                  <a:lnTo>
                    <a:pt x="34702" y="22155"/>
                  </a:lnTo>
                  <a:lnTo>
                    <a:pt x="35258" y="21795"/>
                  </a:lnTo>
                  <a:lnTo>
                    <a:pt x="35781" y="21403"/>
                  </a:lnTo>
                  <a:lnTo>
                    <a:pt x="36303" y="20978"/>
                  </a:lnTo>
                  <a:lnTo>
                    <a:pt x="36794" y="20521"/>
                  </a:lnTo>
                  <a:lnTo>
                    <a:pt x="37218" y="20031"/>
                  </a:lnTo>
                  <a:lnTo>
                    <a:pt x="37643" y="19508"/>
                  </a:lnTo>
                  <a:lnTo>
                    <a:pt x="37970" y="18952"/>
                  </a:lnTo>
                  <a:lnTo>
                    <a:pt x="38264" y="18397"/>
                  </a:lnTo>
                  <a:lnTo>
                    <a:pt x="38493" y="17809"/>
                  </a:lnTo>
                  <a:lnTo>
                    <a:pt x="38558" y="17482"/>
                  </a:lnTo>
                  <a:lnTo>
                    <a:pt x="38623" y="17188"/>
                  </a:lnTo>
                  <a:lnTo>
                    <a:pt x="38689" y="16861"/>
                  </a:lnTo>
                  <a:lnTo>
                    <a:pt x="38689" y="16534"/>
                  </a:lnTo>
                  <a:lnTo>
                    <a:pt x="38721" y="16240"/>
                  </a:lnTo>
                  <a:lnTo>
                    <a:pt x="38689" y="15946"/>
                  </a:lnTo>
                  <a:lnTo>
                    <a:pt x="38591" y="15358"/>
                  </a:lnTo>
                  <a:lnTo>
                    <a:pt x="38460" y="14803"/>
                  </a:lnTo>
                  <a:lnTo>
                    <a:pt x="38231" y="14247"/>
                  </a:lnTo>
                  <a:lnTo>
                    <a:pt x="37970" y="13724"/>
                  </a:lnTo>
                  <a:lnTo>
                    <a:pt x="37643" y="13201"/>
                  </a:lnTo>
                  <a:lnTo>
                    <a:pt x="37284" y="12744"/>
                  </a:lnTo>
                  <a:lnTo>
                    <a:pt x="36892" y="12287"/>
                  </a:lnTo>
                  <a:lnTo>
                    <a:pt x="36369" y="11764"/>
                  </a:lnTo>
                  <a:lnTo>
                    <a:pt x="35813" y="11241"/>
                  </a:lnTo>
                  <a:lnTo>
                    <a:pt x="35225" y="10751"/>
                  </a:lnTo>
                  <a:lnTo>
                    <a:pt x="34604" y="10293"/>
                  </a:lnTo>
                  <a:lnTo>
                    <a:pt x="33983" y="9836"/>
                  </a:lnTo>
                  <a:lnTo>
                    <a:pt x="33330" y="9476"/>
                  </a:lnTo>
                  <a:lnTo>
                    <a:pt x="32644" y="9117"/>
                  </a:lnTo>
                  <a:lnTo>
                    <a:pt x="31958" y="8856"/>
                  </a:lnTo>
                  <a:lnTo>
                    <a:pt x="31304" y="8660"/>
                  </a:lnTo>
                  <a:lnTo>
                    <a:pt x="30618" y="8463"/>
                  </a:lnTo>
                  <a:lnTo>
                    <a:pt x="29932" y="8300"/>
                  </a:lnTo>
                  <a:lnTo>
                    <a:pt x="29245" y="8104"/>
                  </a:lnTo>
                  <a:lnTo>
                    <a:pt x="28592" y="7908"/>
                  </a:lnTo>
                  <a:lnTo>
                    <a:pt x="27938" y="7614"/>
                  </a:lnTo>
                  <a:lnTo>
                    <a:pt x="27644" y="7483"/>
                  </a:lnTo>
                  <a:lnTo>
                    <a:pt x="27350" y="7287"/>
                  </a:lnTo>
                  <a:lnTo>
                    <a:pt x="27056" y="7091"/>
                  </a:lnTo>
                  <a:lnTo>
                    <a:pt x="26762" y="6862"/>
                  </a:lnTo>
                  <a:lnTo>
                    <a:pt x="26631" y="6732"/>
                  </a:lnTo>
                  <a:lnTo>
                    <a:pt x="26501" y="6568"/>
                  </a:lnTo>
                  <a:lnTo>
                    <a:pt x="26403" y="6405"/>
                  </a:lnTo>
                  <a:lnTo>
                    <a:pt x="26337" y="6209"/>
                  </a:lnTo>
                  <a:lnTo>
                    <a:pt x="26207" y="5817"/>
                  </a:lnTo>
                  <a:lnTo>
                    <a:pt x="26174" y="5425"/>
                  </a:lnTo>
                  <a:lnTo>
                    <a:pt x="26174" y="4967"/>
                  </a:lnTo>
                  <a:lnTo>
                    <a:pt x="26207" y="4510"/>
                  </a:lnTo>
                  <a:lnTo>
                    <a:pt x="26337" y="3595"/>
                  </a:lnTo>
                  <a:lnTo>
                    <a:pt x="26435" y="2713"/>
                  </a:lnTo>
                  <a:lnTo>
                    <a:pt x="26468" y="2288"/>
                  </a:lnTo>
                  <a:lnTo>
                    <a:pt x="26435" y="1863"/>
                  </a:lnTo>
                  <a:lnTo>
                    <a:pt x="26337" y="1504"/>
                  </a:lnTo>
                  <a:lnTo>
                    <a:pt x="26272" y="1340"/>
                  </a:lnTo>
                  <a:lnTo>
                    <a:pt x="26207" y="1177"/>
                  </a:lnTo>
                  <a:lnTo>
                    <a:pt x="26109" y="1046"/>
                  </a:lnTo>
                  <a:lnTo>
                    <a:pt x="25978" y="915"/>
                  </a:lnTo>
                  <a:lnTo>
                    <a:pt x="25814" y="785"/>
                  </a:lnTo>
                  <a:lnTo>
                    <a:pt x="25651" y="687"/>
                  </a:lnTo>
                  <a:lnTo>
                    <a:pt x="25259" y="523"/>
                  </a:lnTo>
                  <a:lnTo>
                    <a:pt x="24867" y="393"/>
                  </a:lnTo>
                  <a:lnTo>
                    <a:pt x="24475" y="262"/>
                  </a:lnTo>
                  <a:lnTo>
                    <a:pt x="24083" y="196"/>
                  </a:lnTo>
                  <a:lnTo>
                    <a:pt x="23266" y="66"/>
                  </a:lnTo>
                  <a:lnTo>
                    <a:pt x="2241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2a31f37c3fd_2_26"/>
            <p:cNvSpPr/>
            <p:nvPr/>
          </p:nvSpPr>
          <p:spPr>
            <a:xfrm>
              <a:off x="1187847" y="1920969"/>
              <a:ext cx="126948" cy="173017"/>
            </a:xfrm>
            <a:custGeom>
              <a:rect b="b" l="l" r="r" t="t"/>
              <a:pathLst>
                <a:path extrusionOk="0" h="10065" w="7385">
                  <a:moveTo>
                    <a:pt x="0" y="1"/>
                  </a:moveTo>
                  <a:lnTo>
                    <a:pt x="0" y="7875"/>
                  </a:lnTo>
                  <a:lnTo>
                    <a:pt x="7385" y="10065"/>
                  </a:lnTo>
                  <a:lnTo>
                    <a:pt x="6601" y="3105"/>
                  </a:lnTo>
                  <a:lnTo>
                    <a:pt x="0" y="1"/>
                  </a:lnTo>
                  <a:close/>
                </a:path>
              </a:pathLst>
            </a:custGeom>
            <a:solidFill>
              <a:srgbClr val="E0BE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2a31f37c3fd_2_26"/>
            <p:cNvSpPr/>
            <p:nvPr/>
          </p:nvSpPr>
          <p:spPr>
            <a:xfrm>
              <a:off x="883395" y="2119806"/>
              <a:ext cx="984110" cy="954905"/>
            </a:xfrm>
            <a:custGeom>
              <a:rect b="b" l="l" r="r" t="t"/>
              <a:pathLst>
                <a:path extrusionOk="0" h="55550" w="57249">
                  <a:moveTo>
                    <a:pt x="25227" y="1"/>
                  </a:moveTo>
                  <a:lnTo>
                    <a:pt x="22711" y="33"/>
                  </a:lnTo>
                  <a:lnTo>
                    <a:pt x="20456" y="66"/>
                  </a:lnTo>
                  <a:lnTo>
                    <a:pt x="18593" y="131"/>
                  </a:lnTo>
                  <a:lnTo>
                    <a:pt x="16927" y="230"/>
                  </a:lnTo>
                  <a:lnTo>
                    <a:pt x="16273" y="164"/>
                  </a:lnTo>
                  <a:lnTo>
                    <a:pt x="15555" y="131"/>
                  </a:lnTo>
                  <a:lnTo>
                    <a:pt x="14607" y="99"/>
                  </a:lnTo>
                  <a:lnTo>
                    <a:pt x="13463" y="66"/>
                  </a:lnTo>
                  <a:lnTo>
                    <a:pt x="12222" y="99"/>
                  </a:lnTo>
                  <a:lnTo>
                    <a:pt x="10849" y="164"/>
                  </a:lnTo>
                  <a:lnTo>
                    <a:pt x="9444" y="262"/>
                  </a:lnTo>
                  <a:lnTo>
                    <a:pt x="8725" y="360"/>
                  </a:lnTo>
                  <a:lnTo>
                    <a:pt x="8039" y="458"/>
                  </a:lnTo>
                  <a:lnTo>
                    <a:pt x="7320" y="589"/>
                  </a:lnTo>
                  <a:lnTo>
                    <a:pt x="6634" y="752"/>
                  </a:lnTo>
                  <a:lnTo>
                    <a:pt x="5981" y="916"/>
                  </a:lnTo>
                  <a:lnTo>
                    <a:pt x="5327" y="1112"/>
                  </a:lnTo>
                  <a:lnTo>
                    <a:pt x="4739" y="1340"/>
                  </a:lnTo>
                  <a:lnTo>
                    <a:pt x="4151" y="1602"/>
                  </a:lnTo>
                  <a:lnTo>
                    <a:pt x="3628" y="1896"/>
                  </a:lnTo>
                  <a:lnTo>
                    <a:pt x="3138" y="2255"/>
                  </a:lnTo>
                  <a:lnTo>
                    <a:pt x="2680" y="2615"/>
                  </a:lnTo>
                  <a:lnTo>
                    <a:pt x="2288" y="3007"/>
                  </a:lnTo>
                  <a:lnTo>
                    <a:pt x="1961" y="3432"/>
                  </a:lnTo>
                  <a:lnTo>
                    <a:pt x="1831" y="3660"/>
                  </a:lnTo>
                  <a:lnTo>
                    <a:pt x="1700" y="3922"/>
                  </a:lnTo>
                  <a:lnTo>
                    <a:pt x="1602" y="4183"/>
                  </a:lnTo>
                  <a:lnTo>
                    <a:pt x="1537" y="4445"/>
                  </a:lnTo>
                  <a:lnTo>
                    <a:pt x="1471" y="4706"/>
                  </a:lnTo>
                  <a:lnTo>
                    <a:pt x="1406" y="5000"/>
                  </a:lnTo>
                  <a:lnTo>
                    <a:pt x="1210" y="6895"/>
                  </a:lnTo>
                  <a:lnTo>
                    <a:pt x="1047" y="8758"/>
                  </a:lnTo>
                  <a:lnTo>
                    <a:pt x="883" y="10653"/>
                  </a:lnTo>
                  <a:lnTo>
                    <a:pt x="720" y="12581"/>
                  </a:lnTo>
                  <a:lnTo>
                    <a:pt x="491" y="16404"/>
                  </a:lnTo>
                  <a:lnTo>
                    <a:pt x="328" y="20260"/>
                  </a:lnTo>
                  <a:lnTo>
                    <a:pt x="197" y="24116"/>
                  </a:lnTo>
                  <a:lnTo>
                    <a:pt x="132" y="28037"/>
                  </a:lnTo>
                  <a:lnTo>
                    <a:pt x="1" y="35813"/>
                  </a:lnTo>
                  <a:lnTo>
                    <a:pt x="34" y="36500"/>
                  </a:lnTo>
                  <a:lnTo>
                    <a:pt x="66" y="37415"/>
                  </a:lnTo>
                  <a:lnTo>
                    <a:pt x="230" y="39767"/>
                  </a:lnTo>
                  <a:lnTo>
                    <a:pt x="491" y="42610"/>
                  </a:lnTo>
                  <a:lnTo>
                    <a:pt x="785" y="45682"/>
                  </a:lnTo>
                  <a:lnTo>
                    <a:pt x="1079" y="48786"/>
                  </a:lnTo>
                  <a:lnTo>
                    <a:pt x="1341" y="51596"/>
                  </a:lnTo>
                  <a:lnTo>
                    <a:pt x="1504" y="53949"/>
                  </a:lnTo>
                  <a:lnTo>
                    <a:pt x="1537" y="54863"/>
                  </a:lnTo>
                  <a:lnTo>
                    <a:pt x="1537" y="55550"/>
                  </a:lnTo>
                  <a:lnTo>
                    <a:pt x="6046" y="55158"/>
                  </a:lnTo>
                  <a:lnTo>
                    <a:pt x="6699" y="36859"/>
                  </a:lnTo>
                  <a:lnTo>
                    <a:pt x="8039" y="12940"/>
                  </a:lnTo>
                  <a:lnTo>
                    <a:pt x="16600" y="30487"/>
                  </a:lnTo>
                  <a:lnTo>
                    <a:pt x="16698" y="35421"/>
                  </a:lnTo>
                  <a:lnTo>
                    <a:pt x="31794" y="34474"/>
                  </a:lnTo>
                  <a:lnTo>
                    <a:pt x="31860" y="34245"/>
                  </a:lnTo>
                  <a:lnTo>
                    <a:pt x="31892" y="33918"/>
                  </a:lnTo>
                  <a:lnTo>
                    <a:pt x="31958" y="33395"/>
                  </a:lnTo>
                  <a:lnTo>
                    <a:pt x="31958" y="32644"/>
                  </a:lnTo>
                  <a:lnTo>
                    <a:pt x="31925" y="31598"/>
                  </a:lnTo>
                  <a:lnTo>
                    <a:pt x="31860" y="30259"/>
                  </a:lnTo>
                  <a:lnTo>
                    <a:pt x="31696" y="28592"/>
                  </a:lnTo>
                  <a:lnTo>
                    <a:pt x="31762" y="28265"/>
                  </a:lnTo>
                  <a:lnTo>
                    <a:pt x="31892" y="27645"/>
                  </a:lnTo>
                  <a:lnTo>
                    <a:pt x="32415" y="25880"/>
                  </a:lnTo>
                  <a:lnTo>
                    <a:pt x="33003" y="23887"/>
                  </a:lnTo>
                  <a:lnTo>
                    <a:pt x="33461" y="22318"/>
                  </a:lnTo>
                  <a:lnTo>
                    <a:pt x="33755" y="21175"/>
                  </a:lnTo>
                  <a:lnTo>
                    <a:pt x="34082" y="19704"/>
                  </a:lnTo>
                  <a:lnTo>
                    <a:pt x="34801" y="16371"/>
                  </a:lnTo>
                  <a:lnTo>
                    <a:pt x="35193" y="14836"/>
                  </a:lnTo>
                  <a:lnTo>
                    <a:pt x="35519" y="13561"/>
                  </a:lnTo>
                  <a:lnTo>
                    <a:pt x="35650" y="13071"/>
                  </a:lnTo>
                  <a:lnTo>
                    <a:pt x="35781" y="12712"/>
                  </a:lnTo>
                  <a:lnTo>
                    <a:pt x="35912" y="12483"/>
                  </a:lnTo>
                  <a:lnTo>
                    <a:pt x="35944" y="12418"/>
                  </a:lnTo>
                  <a:lnTo>
                    <a:pt x="36010" y="12418"/>
                  </a:lnTo>
                  <a:lnTo>
                    <a:pt x="36206" y="12548"/>
                  </a:lnTo>
                  <a:lnTo>
                    <a:pt x="36630" y="12908"/>
                  </a:lnTo>
                  <a:lnTo>
                    <a:pt x="38068" y="14182"/>
                  </a:lnTo>
                  <a:lnTo>
                    <a:pt x="42251" y="17907"/>
                  </a:lnTo>
                  <a:lnTo>
                    <a:pt x="48165" y="23331"/>
                  </a:lnTo>
                  <a:lnTo>
                    <a:pt x="38493" y="33951"/>
                  </a:lnTo>
                  <a:lnTo>
                    <a:pt x="39571" y="35127"/>
                  </a:lnTo>
                  <a:lnTo>
                    <a:pt x="40355" y="35912"/>
                  </a:lnTo>
                  <a:lnTo>
                    <a:pt x="40878" y="36369"/>
                  </a:lnTo>
                  <a:lnTo>
                    <a:pt x="41205" y="36630"/>
                  </a:lnTo>
                  <a:lnTo>
                    <a:pt x="41303" y="36663"/>
                  </a:lnTo>
                  <a:lnTo>
                    <a:pt x="41434" y="36663"/>
                  </a:lnTo>
                  <a:lnTo>
                    <a:pt x="41466" y="36630"/>
                  </a:lnTo>
                  <a:lnTo>
                    <a:pt x="41466" y="36565"/>
                  </a:lnTo>
                  <a:lnTo>
                    <a:pt x="41466" y="36532"/>
                  </a:lnTo>
                  <a:lnTo>
                    <a:pt x="42055" y="36075"/>
                  </a:lnTo>
                  <a:lnTo>
                    <a:pt x="43623" y="34866"/>
                  </a:lnTo>
                  <a:lnTo>
                    <a:pt x="45878" y="33101"/>
                  </a:lnTo>
                  <a:lnTo>
                    <a:pt x="47185" y="32023"/>
                  </a:lnTo>
                  <a:lnTo>
                    <a:pt x="48524" y="30912"/>
                  </a:lnTo>
                  <a:lnTo>
                    <a:pt x="49929" y="29703"/>
                  </a:lnTo>
                  <a:lnTo>
                    <a:pt x="51302" y="28494"/>
                  </a:lnTo>
                  <a:lnTo>
                    <a:pt x="52609" y="27252"/>
                  </a:lnTo>
                  <a:lnTo>
                    <a:pt x="53851" y="26043"/>
                  </a:lnTo>
                  <a:lnTo>
                    <a:pt x="54962" y="24867"/>
                  </a:lnTo>
                  <a:lnTo>
                    <a:pt x="55484" y="24312"/>
                  </a:lnTo>
                  <a:lnTo>
                    <a:pt x="55942" y="23756"/>
                  </a:lnTo>
                  <a:lnTo>
                    <a:pt x="56334" y="23233"/>
                  </a:lnTo>
                  <a:lnTo>
                    <a:pt x="56693" y="22710"/>
                  </a:lnTo>
                  <a:lnTo>
                    <a:pt x="56987" y="22220"/>
                  </a:lnTo>
                  <a:lnTo>
                    <a:pt x="57249" y="21763"/>
                  </a:lnTo>
                  <a:lnTo>
                    <a:pt x="57183" y="21698"/>
                  </a:lnTo>
                  <a:lnTo>
                    <a:pt x="57053" y="21469"/>
                  </a:lnTo>
                  <a:lnTo>
                    <a:pt x="56432" y="20783"/>
                  </a:lnTo>
                  <a:lnTo>
                    <a:pt x="55452" y="19737"/>
                  </a:lnTo>
                  <a:lnTo>
                    <a:pt x="54177" y="18430"/>
                  </a:lnTo>
                  <a:lnTo>
                    <a:pt x="52609" y="16862"/>
                  </a:lnTo>
                  <a:lnTo>
                    <a:pt x="50844" y="15130"/>
                  </a:lnTo>
                  <a:lnTo>
                    <a:pt x="48884" y="13267"/>
                  </a:lnTo>
                  <a:lnTo>
                    <a:pt x="46858" y="11372"/>
                  </a:lnTo>
                  <a:lnTo>
                    <a:pt x="44734" y="9444"/>
                  </a:lnTo>
                  <a:lnTo>
                    <a:pt x="42610" y="7549"/>
                  </a:lnTo>
                  <a:lnTo>
                    <a:pt x="40552" y="5784"/>
                  </a:lnTo>
                  <a:lnTo>
                    <a:pt x="38558" y="4183"/>
                  </a:lnTo>
                  <a:lnTo>
                    <a:pt x="37611" y="3464"/>
                  </a:lnTo>
                  <a:lnTo>
                    <a:pt x="36696" y="2811"/>
                  </a:lnTo>
                  <a:lnTo>
                    <a:pt x="35846" y="2223"/>
                  </a:lnTo>
                  <a:lnTo>
                    <a:pt x="35062" y="1700"/>
                  </a:lnTo>
                  <a:lnTo>
                    <a:pt x="34310" y="1275"/>
                  </a:lnTo>
                  <a:lnTo>
                    <a:pt x="33657" y="916"/>
                  </a:lnTo>
                  <a:lnTo>
                    <a:pt x="33036" y="687"/>
                  </a:lnTo>
                  <a:lnTo>
                    <a:pt x="32775" y="589"/>
                  </a:lnTo>
                  <a:lnTo>
                    <a:pt x="32546" y="556"/>
                  </a:lnTo>
                  <a:lnTo>
                    <a:pt x="31468" y="393"/>
                  </a:lnTo>
                  <a:lnTo>
                    <a:pt x="30324" y="262"/>
                  </a:lnTo>
                  <a:lnTo>
                    <a:pt x="29115" y="164"/>
                  </a:lnTo>
                  <a:lnTo>
                    <a:pt x="27841" y="66"/>
                  </a:lnTo>
                  <a:lnTo>
                    <a:pt x="26534" y="33"/>
                  </a:lnTo>
                  <a:lnTo>
                    <a:pt x="25227" y="1"/>
                  </a:lnTo>
                  <a:close/>
                </a:path>
              </a:pathLst>
            </a:custGeom>
            <a:solidFill>
              <a:srgbClr val="464B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2a31f37c3fd_2_26"/>
            <p:cNvSpPr/>
            <p:nvPr/>
          </p:nvSpPr>
          <p:spPr>
            <a:xfrm>
              <a:off x="1025505" y="2648931"/>
              <a:ext cx="613391" cy="1588494"/>
            </a:xfrm>
            <a:custGeom>
              <a:rect b="b" l="l" r="r" t="t"/>
              <a:pathLst>
                <a:path extrusionOk="0" h="92408" w="35683">
                  <a:moveTo>
                    <a:pt x="23233" y="0"/>
                  </a:moveTo>
                  <a:lnTo>
                    <a:pt x="8627" y="1634"/>
                  </a:lnTo>
                  <a:lnTo>
                    <a:pt x="7843" y="3366"/>
                  </a:lnTo>
                  <a:lnTo>
                    <a:pt x="6993" y="5229"/>
                  </a:lnTo>
                  <a:lnTo>
                    <a:pt x="6013" y="7483"/>
                  </a:lnTo>
                  <a:lnTo>
                    <a:pt x="5033" y="9967"/>
                  </a:lnTo>
                  <a:lnTo>
                    <a:pt x="4543" y="11241"/>
                  </a:lnTo>
                  <a:lnTo>
                    <a:pt x="4085" y="12483"/>
                  </a:lnTo>
                  <a:lnTo>
                    <a:pt x="3661" y="13659"/>
                  </a:lnTo>
                  <a:lnTo>
                    <a:pt x="3301" y="14803"/>
                  </a:lnTo>
                  <a:lnTo>
                    <a:pt x="3007" y="15848"/>
                  </a:lnTo>
                  <a:lnTo>
                    <a:pt x="2811" y="16763"/>
                  </a:lnTo>
                  <a:lnTo>
                    <a:pt x="2517" y="18560"/>
                  </a:lnTo>
                  <a:lnTo>
                    <a:pt x="2223" y="20586"/>
                  </a:lnTo>
                  <a:lnTo>
                    <a:pt x="1961" y="22808"/>
                  </a:lnTo>
                  <a:lnTo>
                    <a:pt x="1733" y="25193"/>
                  </a:lnTo>
                  <a:lnTo>
                    <a:pt x="1504" y="27742"/>
                  </a:lnTo>
                  <a:lnTo>
                    <a:pt x="1308" y="30422"/>
                  </a:lnTo>
                  <a:lnTo>
                    <a:pt x="1145" y="33264"/>
                  </a:lnTo>
                  <a:lnTo>
                    <a:pt x="981" y="36173"/>
                  </a:lnTo>
                  <a:lnTo>
                    <a:pt x="687" y="42283"/>
                  </a:lnTo>
                  <a:lnTo>
                    <a:pt x="458" y="48589"/>
                  </a:lnTo>
                  <a:lnTo>
                    <a:pt x="295" y="54994"/>
                  </a:lnTo>
                  <a:lnTo>
                    <a:pt x="164" y="61333"/>
                  </a:lnTo>
                  <a:lnTo>
                    <a:pt x="66" y="67443"/>
                  </a:lnTo>
                  <a:lnTo>
                    <a:pt x="34" y="73227"/>
                  </a:lnTo>
                  <a:lnTo>
                    <a:pt x="1" y="83128"/>
                  </a:lnTo>
                  <a:lnTo>
                    <a:pt x="1" y="89892"/>
                  </a:lnTo>
                  <a:lnTo>
                    <a:pt x="1" y="92408"/>
                  </a:lnTo>
                  <a:lnTo>
                    <a:pt x="1471" y="92179"/>
                  </a:lnTo>
                  <a:lnTo>
                    <a:pt x="2713" y="92048"/>
                  </a:lnTo>
                  <a:lnTo>
                    <a:pt x="3268" y="91983"/>
                  </a:lnTo>
                  <a:lnTo>
                    <a:pt x="3759" y="91983"/>
                  </a:lnTo>
                  <a:lnTo>
                    <a:pt x="3824" y="91917"/>
                  </a:lnTo>
                  <a:lnTo>
                    <a:pt x="3889" y="91787"/>
                  </a:lnTo>
                  <a:lnTo>
                    <a:pt x="4118" y="91199"/>
                  </a:lnTo>
                  <a:lnTo>
                    <a:pt x="4412" y="90284"/>
                  </a:lnTo>
                  <a:lnTo>
                    <a:pt x="4804" y="89042"/>
                  </a:lnTo>
                  <a:lnTo>
                    <a:pt x="5719" y="85676"/>
                  </a:lnTo>
                  <a:lnTo>
                    <a:pt x="6863" y="81298"/>
                  </a:lnTo>
                  <a:lnTo>
                    <a:pt x="8170" y="76135"/>
                  </a:lnTo>
                  <a:lnTo>
                    <a:pt x="9608" y="70384"/>
                  </a:lnTo>
                  <a:lnTo>
                    <a:pt x="12679" y="57837"/>
                  </a:lnTo>
                  <a:lnTo>
                    <a:pt x="15685" y="45322"/>
                  </a:lnTo>
                  <a:lnTo>
                    <a:pt x="18299" y="34408"/>
                  </a:lnTo>
                  <a:lnTo>
                    <a:pt x="20815" y="23756"/>
                  </a:lnTo>
                  <a:lnTo>
                    <a:pt x="27743" y="92016"/>
                  </a:lnTo>
                  <a:lnTo>
                    <a:pt x="32056" y="91395"/>
                  </a:lnTo>
                  <a:lnTo>
                    <a:pt x="32317" y="88846"/>
                  </a:lnTo>
                  <a:lnTo>
                    <a:pt x="32611" y="85905"/>
                  </a:lnTo>
                  <a:lnTo>
                    <a:pt x="32971" y="82017"/>
                  </a:lnTo>
                  <a:lnTo>
                    <a:pt x="33396" y="77311"/>
                  </a:lnTo>
                  <a:lnTo>
                    <a:pt x="33853" y="71985"/>
                  </a:lnTo>
                  <a:lnTo>
                    <a:pt x="34310" y="66169"/>
                  </a:lnTo>
                  <a:lnTo>
                    <a:pt x="34735" y="59961"/>
                  </a:lnTo>
                  <a:lnTo>
                    <a:pt x="35095" y="53556"/>
                  </a:lnTo>
                  <a:lnTo>
                    <a:pt x="35258" y="50321"/>
                  </a:lnTo>
                  <a:lnTo>
                    <a:pt x="35421" y="47086"/>
                  </a:lnTo>
                  <a:lnTo>
                    <a:pt x="35519" y="43884"/>
                  </a:lnTo>
                  <a:lnTo>
                    <a:pt x="35617" y="40714"/>
                  </a:lnTo>
                  <a:lnTo>
                    <a:pt x="35650" y="37578"/>
                  </a:lnTo>
                  <a:lnTo>
                    <a:pt x="35683" y="34539"/>
                  </a:lnTo>
                  <a:lnTo>
                    <a:pt x="35650" y="31565"/>
                  </a:lnTo>
                  <a:lnTo>
                    <a:pt x="35585" y="28722"/>
                  </a:lnTo>
                  <a:lnTo>
                    <a:pt x="35487" y="25978"/>
                  </a:lnTo>
                  <a:lnTo>
                    <a:pt x="35323" y="23396"/>
                  </a:lnTo>
                  <a:lnTo>
                    <a:pt x="35127" y="20978"/>
                  </a:lnTo>
                  <a:lnTo>
                    <a:pt x="34866" y="18756"/>
                  </a:lnTo>
                  <a:lnTo>
                    <a:pt x="34703" y="17711"/>
                  </a:lnTo>
                  <a:lnTo>
                    <a:pt x="34539" y="16730"/>
                  </a:lnTo>
                  <a:lnTo>
                    <a:pt x="34376" y="15783"/>
                  </a:lnTo>
                  <a:lnTo>
                    <a:pt x="34180" y="14901"/>
                  </a:lnTo>
                  <a:lnTo>
                    <a:pt x="34049" y="14410"/>
                  </a:lnTo>
                  <a:lnTo>
                    <a:pt x="33853" y="13888"/>
                  </a:lnTo>
                  <a:lnTo>
                    <a:pt x="33624" y="13332"/>
                  </a:lnTo>
                  <a:lnTo>
                    <a:pt x="33363" y="12777"/>
                  </a:lnTo>
                  <a:lnTo>
                    <a:pt x="33036" y="12188"/>
                  </a:lnTo>
                  <a:lnTo>
                    <a:pt x="32709" y="11600"/>
                  </a:lnTo>
                  <a:lnTo>
                    <a:pt x="31958" y="10391"/>
                  </a:lnTo>
                  <a:lnTo>
                    <a:pt x="31108" y="9150"/>
                  </a:lnTo>
                  <a:lnTo>
                    <a:pt x="30161" y="7908"/>
                  </a:lnTo>
                  <a:lnTo>
                    <a:pt x="29213" y="6699"/>
                  </a:lnTo>
                  <a:lnTo>
                    <a:pt x="28233" y="5490"/>
                  </a:lnTo>
                  <a:lnTo>
                    <a:pt x="27285" y="4379"/>
                  </a:lnTo>
                  <a:lnTo>
                    <a:pt x="26370" y="3333"/>
                  </a:lnTo>
                  <a:lnTo>
                    <a:pt x="24769" y="1602"/>
                  </a:lnTo>
                  <a:lnTo>
                    <a:pt x="23658" y="425"/>
                  </a:lnTo>
                  <a:lnTo>
                    <a:pt x="23233" y="0"/>
                  </a:lnTo>
                  <a:close/>
                </a:path>
              </a:pathLst>
            </a:custGeom>
            <a:solidFill>
              <a:srgbClr val="464B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2a31f37c3fd_2_26"/>
            <p:cNvSpPr/>
            <p:nvPr/>
          </p:nvSpPr>
          <p:spPr>
            <a:xfrm>
              <a:off x="1335561" y="2109698"/>
              <a:ext cx="196052" cy="49456"/>
            </a:xfrm>
            <a:custGeom>
              <a:rect b="b" l="l" r="r" t="t"/>
              <a:pathLst>
                <a:path extrusionOk="0" h="2877" w="11405">
                  <a:moveTo>
                    <a:pt x="11405" y="2876"/>
                  </a:moveTo>
                  <a:lnTo>
                    <a:pt x="1" y="1"/>
                  </a:lnTo>
                  <a:close/>
                </a:path>
              </a:pathLst>
            </a:custGeom>
            <a:solidFill>
              <a:srgbClr val="DB8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2a31f37c3fd_2_26"/>
            <p:cNvSpPr/>
            <p:nvPr/>
          </p:nvSpPr>
          <p:spPr>
            <a:xfrm>
              <a:off x="1335561" y="2109698"/>
              <a:ext cx="196052" cy="49456"/>
            </a:xfrm>
            <a:custGeom>
              <a:rect b="b" l="l" r="r" t="t"/>
              <a:pathLst>
                <a:path extrusionOk="0" fill="none" h="2877" w="11405">
                  <a:moveTo>
                    <a:pt x="11405" y="2876"/>
                  </a:move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2a31f37c3fd_2_26"/>
            <p:cNvSpPr/>
            <p:nvPr/>
          </p:nvSpPr>
          <p:spPr>
            <a:xfrm>
              <a:off x="1462509" y="3929603"/>
              <a:ext cx="270192" cy="669550"/>
            </a:xfrm>
            <a:custGeom>
              <a:rect b="b" l="l" r="r" t="t"/>
              <a:pathLst>
                <a:path extrusionOk="0" h="38950" w="15718">
                  <a:moveTo>
                    <a:pt x="4706" y="0"/>
                  </a:moveTo>
                  <a:lnTo>
                    <a:pt x="3987" y="33"/>
                  </a:lnTo>
                  <a:lnTo>
                    <a:pt x="3334" y="98"/>
                  </a:lnTo>
                  <a:lnTo>
                    <a:pt x="2713" y="164"/>
                  </a:lnTo>
                  <a:lnTo>
                    <a:pt x="2125" y="262"/>
                  </a:lnTo>
                  <a:lnTo>
                    <a:pt x="1602" y="360"/>
                  </a:lnTo>
                  <a:lnTo>
                    <a:pt x="752" y="556"/>
                  </a:lnTo>
                  <a:lnTo>
                    <a:pt x="197" y="719"/>
                  </a:lnTo>
                  <a:lnTo>
                    <a:pt x="1" y="784"/>
                  </a:lnTo>
                  <a:lnTo>
                    <a:pt x="2321" y="35813"/>
                  </a:lnTo>
                  <a:lnTo>
                    <a:pt x="5980" y="36957"/>
                  </a:lnTo>
                  <a:lnTo>
                    <a:pt x="7549" y="37414"/>
                  </a:lnTo>
                  <a:lnTo>
                    <a:pt x="8954" y="37806"/>
                  </a:lnTo>
                  <a:lnTo>
                    <a:pt x="10195" y="38133"/>
                  </a:lnTo>
                  <a:lnTo>
                    <a:pt x="11306" y="38427"/>
                  </a:lnTo>
                  <a:lnTo>
                    <a:pt x="12287" y="38623"/>
                  </a:lnTo>
                  <a:lnTo>
                    <a:pt x="13104" y="38786"/>
                  </a:lnTo>
                  <a:lnTo>
                    <a:pt x="13822" y="38884"/>
                  </a:lnTo>
                  <a:lnTo>
                    <a:pt x="14411" y="38950"/>
                  </a:lnTo>
                  <a:lnTo>
                    <a:pt x="14868" y="38950"/>
                  </a:lnTo>
                  <a:lnTo>
                    <a:pt x="15228" y="38917"/>
                  </a:lnTo>
                  <a:lnTo>
                    <a:pt x="15489" y="38852"/>
                  </a:lnTo>
                  <a:lnTo>
                    <a:pt x="15554" y="38819"/>
                  </a:lnTo>
                  <a:lnTo>
                    <a:pt x="15652" y="38754"/>
                  </a:lnTo>
                  <a:lnTo>
                    <a:pt x="15685" y="38688"/>
                  </a:lnTo>
                  <a:lnTo>
                    <a:pt x="15718" y="38623"/>
                  </a:lnTo>
                  <a:lnTo>
                    <a:pt x="15718" y="38460"/>
                  </a:lnTo>
                  <a:lnTo>
                    <a:pt x="15620" y="38264"/>
                  </a:lnTo>
                  <a:lnTo>
                    <a:pt x="15456" y="38068"/>
                  </a:lnTo>
                  <a:lnTo>
                    <a:pt x="15260" y="37806"/>
                  </a:lnTo>
                  <a:lnTo>
                    <a:pt x="14966" y="37577"/>
                  </a:lnTo>
                  <a:lnTo>
                    <a:pt x="14313" y="37055"/>
                  </a:lnTo>
                  <a:lnTo>
                    <a:pt x="13463" y="36499"/>
                  </a:lnTo>
                  <a:lnTo>
                    <a:pt x="12581" y="35944"/>
                  </a:lnTo>
                  <a:lnTo>
                    <a:pt x="11633" y="35421"/>
                  </a:lnTo>
                  <a:lnTo>
                    <a:pt x="10686" y="34931"/>
                  </a:lnTo>
                  <a:lnTo>
                    <a:pt x="9836" y="34539"/>
                  </a:lnTo>
                  <a:lnTo>
                    <a:pt x="9215" y="34245"/>
                  </a:lnTo>
                  <a:lnTo>
                    <a:pt x="8660" y="33983"/>
                  </a:lnTo>
                  <a:lnTo>
                    <a:pt x="8170" y="33722"/>
                  </a:lnTo>
                  <a:lnTo>
                    <a:pt x="7777" y="33428"/>
                  </a:lnTo>
                  <a:lnTo>
                    <a:pt x="7418" y="33166"/>
                  </a:lnTo>
                  <a:lnTo>
                    <a:pt x="7091" y="32905"/>
                  </a:lnTo>
                  <a:lnTo>
                    <a:pt x="6863" y="32611"/>
                  </a:lnTo>
                  <a:lnTo>
                    <a:pt x="6634" y="32317"/>
                  </a:lnTo>
                  <a:lnTo>
                    <a:pt x="6470" y="31990"/>
                  </a:lnTo>
                  <a:lnTo>
                    <a:pt x="6340" y="31663"/>
                  </a:lnTo>
                  <a:lnTo>
                    <a:pt x="6274" y="31304"/>
                  </a:lnTo>
                  <a:lnTo>
                    <a:pt x="6209" y="30912"/>
                  </a:lnTo>
                  <a:lnTo>
                    <a:pt x="6176" y="30487"/>
                  </a:lnTo>
                  <a:lnTo>
                    <a:pt x="6144" y="30029"/>
                  </a:lnTo>
                  <a:lnTo>
                    <a:pt x="6176" y="29016"/>
                  </a:lnTo>
                  <a:lnTo>
                    <a:pt x="6307" y="26958"/>
                  </a:lnTo>
                  <a:lnTo>
                    <a:pt x="6568" y="23331"/>
                  </a:lnTo>
                  <a:lnTo>
                    <a:pt x="7353" y="13691"/>
                  </a:lnTo>
                  <a:lnTo>
                    <a:pt x="8398" y="523"/>
                  </a:lnTo>
                  <a:lnTo>
                    <a:pt x="7647" y="327"/>
                  </a:lnTo>
                  <a:lnTo>
                    <a:pt x="6895" y="164"/>
                  </a:lnTo>
                  <a:lnTo>
                    <a:pt x="6144" y="66"/>
                  </a:lnTo>
                  <a:lnTo>
                    <a:pt x="5425" y="33"/>
                  </a:lnTo>
                  <a:lnTo>
                    <a:pt x="470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2a31f37c3fd_2_26"/>
            <p:cNvSpPr/>
            <p:nvPr/>
          </p:nvSpPr>
          <p:spPr>
            <a:xfrm>
              <a:off x="832289" y="3934657"/>
              <a:ext cx="344333" cy="675739"/>
            </a:xfrm>
            <a:custGeom>
              <a:rect b="b" l="l" r="r" t="t"/>
              <a:pathLst>
                <a:path extrusionOk="0" h="39310" w="20031">
                  <a:moveTo>
                    <a:pt x="13920" y="0"/>
                  </a:moveTo>
                  <a:lnTo>
                    <a:pt x="13136" y="33"/>
                  </a:lnTo>
                  <a:lnTo>
                    <a:pt x="12319" y="98"/>
                  </a:lnTo>
                  <a:lnTo>
                    <a:pt x="11960" y="164"/>
                  </a:lnTo>
                  <a:lnTo>
                    <a:pt x="11568" y="229"/>
                  </a:lnTo>
                  <a:lnTo>
                    <a:pt x="11176" y="327"/>
                  </a:lnTo>
                  <a:lnTo>
                    <a:pt x="10816" y="458"/>
                  </a:lnTo>
                  <a:lnTo>
                    <a:pt x="10685" y="12711"/>
                  </a:lnTo>
                  <a:lnTo>
                    <a:pt x="10555" y="21762"/>
                  </a:lnTo>
                  <a:lnTo>
                    <a:pt x="10489" y="25193"/>
                  </a:lnTo>
                  <a:lnTo>
                    <a:pt x="10457" y="27187"/>
                  </a:lnTo>
                  <a:lnTo>
                    <a:pt x="10424" y="28363"/>
                  </a:lnTo>
                  <a:lnTo>
                    <a:pt x="10391" y="29311"/>
                  </a:lnTo>
                  <a:lnTo>
                    <a:pt x="10391" y="29735"/>
                  </a:lnTo>
                  <a:lnTo>
                    <a:pt x="10359" y="30127"/>
                  </a:lnTo>
                  <a:lnTo>
                    <a:pt x="10326" y="30520"/>
                  </a:lnTo>
                  <a:lnTo>
                    <a:pt x="10228" y="30846"/>
                  </a:lnTo>
                  <a:lnTo>
                    <a:pt x="10097" y="31173"/>
                  </a:lnTo>
                  <a:lnTo>
                    <a:pt x="9934" y="31467"/>
                  </a:lnTo>
                  <a:lnTo>
                    <a:pt x="9705" y="31794"/>
                  </a:lnTo>
                  <a:lnTo>
                    <a:pt x="9411" y="32088"/>
                  </a:lnTo>
                  <a:lnTo>
                    <a:pt x="9052" y="32382"/>
                  </a:lnTo>
                  <a:lnTo>
                    <a:pt x="8627" y="32676"/>
                  </a:lnTo>
                  <a:lnTo>
                    <a:pt x="8104" y="33003"/>
                  </a:lnTo>
                  <a:lnTo>
                    <a:pt x="7483" y="33330"/>
                  </a:lnTo>
                  <a:lnTo>
                    <a:pt x="6601" y="33820"/>
                  </a:lnTo>
                  <a:lnTo>
                    <a:pt x="5555" y="34473"/>
                  </a:lnTo>
                  <a:lnTo>
                    <a:pt x="4444" y="35192"/>
                  </a:lnTo>
                  <a:lnTo>
                    <a:pt x="3301" y="35976"/>
                  </a:lnTo>
                  <a:lnTo>
                    <a:pt x="2255" y="36761"/>
                  </a:lnTo>
                  <a:lnTo>
                    <a:pt x="1307" y="37480"/>
                  </a:lnTo>
                  <a:lnTo>
                    <a:pt x="915" y="37839"/>
                  </a:lnTo>
                  <a:lnTo>
                    <a:pt x="589" y="38166"/>
                  </a:lnTo>
                  <a:lnTo>
                    <a:pt x="327" y="38460"/>
                  </a:lnTo>
                  <a:lnTo>
                    <a:pt x="131" y="38721"/>
                  </a:lnTo>
                  <a:lnTo>
                    <a:pt x="0" y="38950"/>
                  </a:lnTo>
                  <a:lnTo>
                    <a:pt x="0" y="39048"/>
                  </a:lnTo>
                  <a:lnTo>
                    <a:pt x="0" y="39113"/>
                  </a:lnTo>
                  <a:lnTo>
                    <a:pt x="33" y="39179"/>
                  </a:lnTo>
                  <a:lnTo>
                    <a:pt x="98" y="39244"/>
                  </a:lnTo>
                  <a:lnTo>
                    <a:pt x="164" y="39277"/>
                  </a:lnTo>
                  <a:lnTo>
                    <a:pt x="294" y="39309"/>
                  </a:lnTo>
                  <a:lnTo>
                    <a:pt x="621" y="39309"/>
                  </a:lnTo>
                  <a:lnTo>
                    <a:pt x="1046" y="39244"/>
                  </a:lnTo>
                  <a:lnTo>
                    <a:pt x="1634" y="39113"/>
                  </a:lnTo>
                  <a:lnTo>
                    <a:pt x="2386" y="38917"/>
                  </a:lnTo>
                  <a:lnTo>
                    <a:pt x="3268" y="38623"/>
                  </a:lnTo>
                  <a:lnTo>
                    <a:pt x="4314" y="38264"/>
                  </a:lnTo>
                  <a:lnTo>
                    <a:pt x="5523" y="37774"/>
                  </a:lnTo>
                  <a:lnTo>
                    <a:pt x="6928" y="37218"/>
                  </a:lnTo>
                  <a:lnTo>
                    <a:pt x="8529" y="36532"/>
                  </a:lnTo>
                  <a:lnTo>
                    <a:pt x="10326" y="35748"/>
                  </a:lnTo>
                  <a:lnTo>
                    <a:pt x="12319" y="34865"/>
                  </a:lnTo>
                  <a:lnTo>
                    <a:pt x="14508" y="33852"/>
                  </a:lnTo>
                  <a:lnTo>
                    <a:pt x="20031" y="1438"/>
                  </a:lnTo>
                  <a:lnTo>
                    <a:pt x="19802" y="1340"/>
                  </a:lnTo>
                  <a:lnTo>
                    <a:pt x="19148" y="1079"/>
                  </a:lnTo>
                  <a:lnTo>
                    <a:pt x="18168" y="752"/>
                  </a:lnTo>
                  <a:lnTo>
                    <a:pt x="17547" y="556"/>
                  </a:lnTo>
                  <a:lnTo>
                    <a:pt x="16894" y="392"/>
                  </a:lnTo>
                  <a:lnTo>
                    <a:pt x="16208" y="262"/>
                  </a:lnTo>
                  <a:lnTo>
                    <a:pt x="15456" y="131"/>
                  </a:lnTo>
                  <a:lnTo>
                    <a:pt x="14705" y="33"/>
                  </a:lnTo>
                  <a:lnTo>
                    <a:pt x="1392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2a31f37c3fd_2_26"/>
            <p:cNvSpPr/>
            <p:nvPr/>
          </p:nvSpPr>
          <p:spPr>
            <a:xfrm>
              <a:off x="1152453" y="2041729"/>
              <a:ext cx="187062" cy="112371"/>
            </a:xfrm>
            <a:custGeom>
              <a:rect b="b" l="l" r="r" t="t"/>
              <a:pathLst>
                <a:path extrusionOk="0" h="6537" w="10882">
                  <a:moveTo>
                    <a:pt x="1569" y="1"/>
                  </a:moveTo>
                  <a:lnTo>
                    <a:pt x="1" y="6438"/>
                  </a:lnTo>
                  <a:lnTo>
                    <a:pt x="10882" y="6536"/>
                  </a:lnTo>
                  <a:lnTo>
                    <a:pt x="9411" y="426"/>
                  </a:lnTo>
                  <a:lnTo>
                    <a:pt x="1569" y="1"/>
                  </a:lnTo>
                  <a:close/>
                </a:path>
              </a:pathLst>
            </a:custGeom>
            <a:solidFill>
              <a:srgbClr val="464B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2a31f37c3fd_2_26"/>
            <p:cNvSpPr/>
            <p:nvPr/>
          </p:nvSpPr>
          <p:spPr>
            <a:xfrm>
              <a:off x="1107518" y="1513738"/>
              <a:ext cx="353891" cy="506108"/>
            </a:xfrm>
            <a:custGeom>
              <a:rect b="b" l="l" r="r" t="t"/>
              <a:pathLst>
                <a:path extrusionOk="0" h="29442" w="20587">
                  <a:moveTo>
                    <a:pt x="11437" y="1"/>
                  </a:moveTo>
                  <a:lnTo>
                    <a:pt x="10359" y="99"/>
                  </a:lnTo>
                  <a:lnTo>
                    <a:pt x="9280" y="197"/>
                  </a:lnTo>
                  <a:lnTo>
                    <a:pt x="8202" y="393"/>
                  </a:lnTo>
                  <a:lnTo>
                    <a:pt x="7124" y="621"/>
                  </a:lnTo>
                  <a:lnTo>
                    <a:pt x="6601" y="752"/>
                  </a:lnTo>
                  <a:lnTo>
                    <a:pt x="6111" y="948"/>
                  </a:lnTo>
                  <a:lnTo>
                    <a:pt x="5621" y="1144"/>
                  </a:lnTo>
                  <a:lnTo>
                    <a:pt x="5163" y="1406"/>
                  </a:lnTo>
                  <a:lnTo>
                    <a:pt x="4706" y="1700"/>
                  </a:lnTo>
                  <a:lnTo>
                    <a:pt x="4281" y="1994"/>
                  </a:lnTo>
                  <a:lnTo>
                    <a:pt x="3856" y="2353"/>
                  </a:lnTo>
                  <a:lnTo>
                    <a:pt x="3464" y="2713"/>
                  </a:lnTo>
                  <a:lnTo>
                    <a:pt x="3105" y="3137"/>
                  </a:lnTo>
                  <a:lnTo>
                    <a:pt x="2745" y="3562"/>
                  </a:lnTo>
                  <a:lnTo>
                    <a:pt x="2419" y="4020"/>
                  </a:lnTo>
                  <a:lnTo>
                    <a:pt x="2092" y="4510"/>
                  </a:lnTo>
                  <a:lnTo>
                    <a:pt x="1798" y="5033"/>
                  </a:lnTo>
                  <a:lnTo>
                    <a:pt x="1536" y="5588"/>
                  </a:lnTo>
                  <a:lnTo>
                    <a:pt x="1275" y="6144"/>
                  </a:lnTo>
                  <a:lnTo>
                    <a:pt x="1046" y="6732"/>
                  </a:lnTo>
                  <a:lnTo>
                    <a:pt x="850" y="7353"/>
                  </a:lnTo>
                  <a:lnTo>
                    <a:pt x="654" y="8006"/>
                  </a:lnTo>
                  <a:lnTo>
                    <a:pt x="491" y="8660"/>
                  </a:lnTo>
                  <a:lnTo>
                    <a:pt x="360" y="9346"/>
                  </a:lnTo>
                  <a:lnTo>
                    <a:pt x="229" y="10032"/>
                  </a:lnTo>
                  <a:lnTo>
                    <a:pt x="164" y="10751"/>
                  </a:lnTo>
                  <a:lnTo>
                    <a:pt x="66" y="11502"/>
                  </a:lnTo>
                  <a:lnTo>
                    <a:pt x="33" y="12254"/>
                  </a:lnTo>
                  <a:lnTo>
                    <a:pt x="1" y="13038"/>
                  </a:lnTo>
                  <a:lnTo>
                    <a:pt x="33" y="13822"/>
                  </a:lnTo>
                  <a:lnTo>
                    <a:pt x="33" y="14607"/>
                  </a:lnTo>
                  <a:lnTo>
                    <a:pt x="99" y="15424"/>
                  </a:lnTo>
                  <a:lnTo>
                    <a:pt x="197" y="16273"/>
                  </a:lnTo>
                  <a:lnTo>
                    <a:pt x="295" y="17123"/>
                  </a:lnTo>
                  <a:lnTo>
                    <a:pt x="425" y="17972"/>
                  </a:lnTo>
                  <a:lnTo>
                    <a:pt x="589" y="18822"/>
                  </a:lnTo>
                  <a:lnTo>
                    <a:pt x="719" y="19443"/>
                  </a:lnTo>
                  <a:lnTo>
                    <a:pt x="883" y="20064"/>
                  </a:lnTo>
                  <a:lnTo>
                    <a:pt x="1079" y="20652"/>
                  </a:lnTo>
                  <a:lnTo>
                    <a:pt x="1340" y="21207"/>
                  </a:lnTo>
                  <a:lnTo>
                    <a:pt x="1602" y="21795"/>
                  </a:lnTo>
                  <a:lnTo>
                    <a:pt x="1863" y="22318"/>
                  </a:lnTo>
                  <a:lnTo>
                    <a:pt x="2190" y="22841"/>
                  </a:lnTo>
                  <a:lnTo>
                    <a:pt x="2517" y="23364"/>
                  </a:lnTo>
                  <a:lnTo>
                    <a:pt x="2909" y="23854"/>
                  </a:lnTo>
                  <a:lnTo>
                    <a:pt x="3301" y="24344"/>
                  </a:lnTo>
                  <a:lnTo>
                    <a:pt x="3693" y="24802"/>
                  </a:lnTo>
                  <a:lnTo>
                    <a:pt x="4150" y="25226"/>
                  </a:lnTo>
                  <a:lnTo>
                    <a:pt x="4608" y="25651"/>
                  </a:lnTo>
                  <a:lnTo>
                    <a:pt x="5098" y="26043"/>
                  </a:lnTo>
                  <a:lnTo>
                    <a:pt x="5588" y="26435"/>
                  </a:lnTo>
                  <a:lnTo>
                    <a:pt x="6111" y="26795"/>
                  </a:lnTo>
                  <a:lnTo>
                    <a:pt x="6895" y="27252"/>
                  </a:lnTo>
                  <a:lnTo>
                    <a:pt x="7810" y="27775"/>
                  </a:lnTo>
                  <a:lnTo>
                    <a:pt x="8888" y="28298"/>
                  </a:lnTo>
                  <a:lnTo>
                    <a:pt x="9444" y="28559"/>
                  </a:lnTo>
                  <a:lnTo>
                    <a:pt x="9999" y="28788"/>
                  </a:lnTo>
                  <a:lnTo>
                    <a:pt x="10555" y="28984"/>
                  </a:lnTo>
                  <a:lnTo>
                    <a:pt x="11143" y="29147"/>
                  </a:lnTo>
                  <a:lnTo>
                    <a:pt x="11698" y="29278"/>
                  </a:lnTo>
                  <a:lnTo>
                    <a:pt x="12254" y="29376"/>
                  </a:lnTo>
                  <a:lnTo>
                    <a:pt x="12777" y="29441"/>
                  </a:lnTo>
                  <a:lnTo>
                    <a:pt x="13267" y="29441"/>
                  </a:lnTo>
                  <a:lnTo>
                    <a:pt x="13757" y="29376"/>
                  </a:lnTo>
                  <a:lnTo>
                    <a:pt x="14182" y="29245"/>
                  </a:lnTo>
                  <a:lnTo>
                    <a:pt x="14509" y="29082"/>
                  </a:lnTo>
                  <a:lnTo>
                    <a:pt x="14803" y="28886"/>
                  </a:lnTo>
                  <a:lnTo>
                    <a:pt x="15064" y="28657"/>
                  </a:lnTo>
                  <a:lnTo>
                    <a:pt x="15293" y="28429"/>
                  </a:lnTo>
                  <a:lnTo>
                    <a:pt x="15783" y="27906"/>
                  </a:lnTo>
                  <a:lnTo>
                    <a:pt x="16044" y="27644"/>
                  </a:lnTo>
                  <a:lnTo>
                    <a:pt x="16306" y="27416"/>
                  </a:lnTo>
                  <a:lnTo>
                    <a:pt x="16829" y="27023"/>
                  </a:lnTo>
                  <a:lnTo>
                    <a:pt x="17286" y="26566"/>
                  </a:lnTo>
                  <a:lnTo>
                    <a:pt x="17743" y="26076"/>
                  </a:lnTo>
                  <a:lnTo>
                    <a:pt x="18136" y="25586"/>
                  </a:lnTo>
                  <a:lnTo>
                    <a:pt x="18495" y="25063"/>
                  </a:lnTo>
                  <a:lnTo>
                    <a:pt x="18822" y="24507"/>
                  </a:lnTo>
                  <a:lnTo>
                    <a:pt x="19116" y="23985"/>
                  </a:lnTo>
                  <a:lnTo>
                    <a:pt x="19410" y="23429"/>
                  </a:lnTo>
                  <a:lnTo>
                    <a:pt x="19639" y="22874"/>
                  </a:lnTo>
                  <a:lnTo>
                    <a:pt x="19835" y="22318"/>
                  </a:lnTo>
                  <a:lnTo>
                    <a:pt x="20031" y="21795"/>
                  </a:lnTo>
                  <a:lnTo>
                    <a:pt x="20161" y="21273"/>
                  </a:lnTo>
                  <a:lnTo>
                    <a:pt x="20390" y="20325"/>
                  </a:lnTo>
                  <a:lnTo>
                    <a:pt x="20521" y="19508"/>
                  </a:lnTo>
                  <a:lnTo>
                    <a:pt x="20586" y="19051"/>
                  </a:lnTo>
                  <a:lnTo>
                    <a:pt x="20586" y="18593"/>
                  </a:lnTo>
                  <a:lnTo>
                    <a:pt x="20586" y="17744"/>
                  </a:lnTo>
                  <a:lnTo>
                    <a:pt x="20554" y="16927"/>
                  </a:lnTo>
                  <a:lnTo>
                    <a:pt x="20456" y="16110"/>
                  </a:lnTo>
                  <a:lnTo>
                    <a:pt x="20194" y="14509"/>
                  </a:lnTo>
                  <a:lnTo>
                    <a:pt x="20096" y="13659"/>
                  </a:lnTo>
                  <a:lnTo>
                    <a:pt x="20031" y="12744"/>
                  </a:lnTo>
                  <a:lnTo>
                    <a:pt x="19998" y="11895"/>
                  </a:lnTo>
                  <a:lnTo>
                    <a:pt x="20031" y="11012"/>
                  </a:lnTo>
                  <a:lnTo>
                    <a:pt x="20129" y="9248"/>
                  </a:lnTo>
                  <a:lnTo>
                    <a:pt x="20194" y="8333"/>
                  </a:lnTo>
                  <a:lnTo>
                    <a:pt x="20227" y="7483"/>
                  </a:lnTo>
                  <a:lnTo>
                    <a:pt x="20227" y="6601"/>
                  </a:lnTo>
                  <a:lnTo>
                    <a:pt x="20161" y="5752"/>
                  </a:lnTo>
                  <a:lnTo>
                    <a:pt x="20096" y="5196"/>
                  </a:lnTo>
                  <a:lnTo>
                    <a:pt x="19965" y="4673"/>
                  </a:lnTo>
                  <a:lnTo>
                    <a:pt x="19835" y="4183"/>
                  </a:lnTo>
                  <a:lnTo>
                    <a:pt x="19639" y="3726"/>
                  </a:lnTo>
                  <a:lnTo>
                    <a:pt x="19443" y="3301"/>
                  </a:lnTo>
                  <a:lnTo>
                    <a:pt x="19214" y="2909"/>
                  </a:lnTo>
                  <a:lnTo>
                    <a:pt x="18920" y="2549"/>
                  </a:lnTo>
                  <a:lnTo>
                    <a:pt x="18626" y="2223"/>
                  </a:lnTo>
                  <a:lnTo>
                    <a:pt x="18332" y="1896"/>
                  </a:lnTo>
                  <a:lnTo>
                    <a:pt x="17972" y="1602"/>
                  </a:lnTo>
                  <a:lnTo>
                    <a:pt x="17613" y="1340"/>
                  </a:lnTo>
                  <a:lnTo>
                    <a:pt x="17221" y="1112"/>
                  </a:lnTo>
                  <a:lnTo>
                    <a:pt x="16829" y="916"/>
                  </a:lnTo>
                  <a:lnTo>
                    <a:pt x="16404" y="719"/>
                  </a:lnTo>
                  <a:lnTo>
                    <a:pt x="15946" y="556"/>
                  </a:lnTo>
                  <a:lnTo>
                    <a:pt x="15489" y="425"/>
                  </a:lnTo>
                  <a:lnTo>
                    <a:pt x="15031" y="295"/>
                  </a:lnTo>
                  <a:lnTo>
                    <a:pt x="14541" y="197"/>
                  </a:lnTo>
                  <a:lnTo>
                    <a:pt x="14051" y="131"/>
                  </a:lnTo>
                  <a:lnTo>
                    <a:pt x="13561" y="66"/>
                  </a:lnTo>
                  <a:lnTo>
                    <a:pt x="12515"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2a31f37c3fd_2_26"/>
            <p:cNvSpPr/>
            <p:nvPr/>
          </p:nvSpPr>
          <p:spPr>
            <a:xfrm>
              <a:off x="1045737" y="1745717"/>
              <a:ext cx="93256" cy="104498"/>
            </a:xfrm>
            <a:custGeom>
              <a:rect b="b" l="l" r="r" t="t"/>
              <a:pathLst>
                <a:path extrusionOk="0" h="6079" w="5425">
                  <a:moveTo>
                    <a:pt x="915" y="1"/>
                  </a:moveTo>
                  <a:lnTo>
                    <a:pt x="621" y="66"/>
                  </a:lnTo>
                  <a:lnTo>
                    <a:pt x="392" y="197"/>
                  </a:lnTo>
                  <a:lnTo>
                    <a:pt x="196" y="360"/>
                  </a:lnTo>
                  <a:lnTo>
                    <a:pt x="131" y="491"/>
                  </a:lnTo>
                  <a:lnTo>
                    <a:pt x="66" y="622"/>
                  </a:lnTo>
                  <a:lnTo>
                    <a:pt x="33" y="752"/>
                  </a:lnTo>
                  <a:lnTo>
                    <a:pt x="0" y="916"/>
                  </a:lnTo>
                  <a:lnTo>
                    <a:pt x="0" y="1242"/>
                  </a:lnTo>
                  <a:lnTo>
                    <a:pt x="66" y="1667"/>
                  </a:lnTo>
                  <a:lnTo>
                    <a:pt x="229" y="2125"/>
                  </a:lnTo>
                  <a:lnTo>
                    <a:pt x="458" y="2615"/>
                  </a:lnTo>
                  <a:lnTo>
                    <a:pt x="719" y="3072"/>
                  </a:lnTo>
                  <a:lnTo>
                    <a:pt x="1013" y="3464"/>
                  </a:lnTo>
                  <a:lnTo>
                    <a:pt x="1307" y="3824"/>
                  </a:lnTo>
                  <a:lnTo>
                    <a:pt x="1601" y="4183"/>
                  </a:lnTo>
                  <a:lnTo>
                    <a:pt x="1961" y="4477"/>
                  </a:lnTo>
                  <a:lnTo>
                    <a:pt x="2288" y="4739"/>
                  </a:lnTo>
                  <a:lnTo>
                    <a:pt x="2647" y="5000"/>
                  </a:lnTo>
                  <a:lnTo>
                    <a:pt x="3006" y="5196"/>
                  </a:lnTo>
                  <a:lnTo>
                    <a:pt x="3366" y="5392"/>
                  </a:lnTo>
                  <a:lnTo>
                    <a:pt x="3725" y="5556"/>
                  </a:lnTo>
                  <a:lnTo>
                    <a:pt x="4085" y="5686"/>
                  </a:lnTo>
                  <a:lnTo>
                    <a:pt x="4771" y="5915"/>
                  </a:lnTo>
                  <a:lnTo>
                    <a:pt x="5424" y="6078"/>
                  </a:lnTo>
                  <a:lnTo>
                    <a:pt x="5359" y="5719"/>
                  </a:lnTo>
                  <a:lnTo>
                    <a:pt x="5261" y="5327"/>
                  </a:lnTo>
                  <a:lnTo>
                    <a:pt x="5000" y="4543"/>
                  </a:lnTo>
                  <a:lnTo>
                    <a:pt x="4738" y="3791"/>
                  </a:lnTo>
                  <a:lnTo>
                    <a:pt x="4411" y="3105"/>
                  </a:lnTo>
                  <a:lnTo>
                    <a:pt x="4150" y="2517"/>
                  </a:lnTo>
                  <a:lnTo>
                    <a:pt x="3889" y="2059"/>
                  </a:lnTo>
                  <a:lnTo>
                    <a:pt x="3660" y="1634"/>
                  </a:lnTo>
                  <a:lnTo>
                    <a:pt x="3333" y="1210"/>
                  </a:lnTo>
                  <a:lnTo>
                    <a:pt x="2974" y="850"/>
                  </a:lnTo>
                  <a:lnTo>
                    <a:pt x="2614" y="556"/>
                  </a:lnTo>
                  <a:lnTo>
                    <a:pt x="2255" y="327"/>
                  </a:lnTo>
                  <a:lnTo>
                    <a:pt x="1895" y="164"/>
                  </a:lnTo>
                  <a:lnTo>
                    <a:pt x="1536" y="33"/>
                  </a:lnTo>
                  <a:lnTo>
                    <a:pt x="1209"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2a31f37c3fd_2_26"/>
            <p:cNvSpPr/>
            <p:nvPr/>
          </p:nvSpPr>
          <p:spPr>
            <a:xfrm>
              <a:off x="1173236" y="1782229"/>
              <a:ext cx="113488" cy="40465"/>
            </a:xfrm>
            <a:custGeom>
              <a:rect b="b" l="l" r="r" t="t"/>
              <a:pathLst>
                <a:path extrusionOk="0" h="2354" w="6602">
                  <a:moveTo>
                    <a:pt x="4477" y="1"/>
                  </a:moveTo>
                  <a:lnTo>
                    <a:pt x="4020" y="33"/>
                  </a:lnTo>
                  <a:lnTo>
                    <a:pt x="3595" y="99"/>
                  </a:lnTo>
                  <a:lnTo>
                    <a:pt x="2811" y="295"/>
                  </a:lnTo>
                  <a:lnTo>
                    <a:pt x="2092" y="458"/>
                  </a:lnTo>
                  <a:lnTo>
                    <a:pt x="1471" y="589"/>
                  </a:lnTo>
                  <a:lnTo>
                    <a:pt x="1210" y="621"/>
                  </a:lnTo>
                  <a:lnTo>
                    <a:pt x="981" y="589"/>
                  </a:lnTo>
                  <a:lnTo>
                    <a:pt x="785" y="523"/>
                  </a:lnTo>
                  <a:lnTo>
                    <a:pt x="589" y="425"/>
                  </a:lnTo>
                  <a:lnTo>
                    <a:pt x="327" y="229"/>
                  </a:lnTo>
                  <a:lnTo>
                    <a:pt x="131" y="99"/>
                  </a:lnTo>
                  <a:lnTo>
                    <a:pt x="66" y="66"/>
                  </a:lnTo>
                  <a:lnTo>
                    <a:pt x="33" y="66"/>
                  </a:lnTo>
                  <a:lnTo>
                    <a:pt x="1" y="131"/>
                  </a:lnTo>
                  <a:lnTo>
                    <a:pt x="1" y="197"/>
                  </a:lnTo>
                  <a:lnTo>
                    <a:pt x="99" y="425"/>
                  </a:lnTo>
                  <a:lnTo>
                    <a:pt x="197" y="556"/>
                  </a:lnTo>
                  <a:lnTo>
                    <a:pt x="360" y="752"/>
                  </a:lnTo>
                  <a:lnTo>
                    <a:pt x="556" y="916"/>
                  </a:lnTo>
                  <a:lnTo>
                    <a:pt x="817" y="1046"/>
                  </a:lnTo>
                  <a:lnTo>
                    <a:pt x="1144" y="1144"/>
                  </a:lnTo>
                  <a:lnTo>
                    <a:pt x="1504" y="1177"/>
                  </a:lnTo>
                  <a:lnTo>
                    <a:pt x="1863" y="1144"/>
                  </a:lnTo>
                  <a:lnTo>
                    <a:pt x="2223" y="1112"/>
                  </a:lnTo>
                  <a:lnTo>
                    <a:pt x="2974" y="948"/>
                  </a:lnTo>
                  <a:lnTo>
                    <a:pt x="3726" y="785"/>
                  </a:lnTo>
                  <a:lnTo>
                    <a:pt x="4118" y="719"/>
                  </a:lnTo>
                  <a:lnTo>
                    <a:pt x="4804" y="719"/>
                  </a:lnTo>
                  <a:lnTo>
                    <a:pt x="5098" y="785"/>
                  </a:lnTo>
                  <a:lnTo>
                    <a:pt x="5359" y="883"/>
                  </a:lnTo>
                  <a:lnTo>
                    <a:pt x="5588" y="1014"/>
                  </a:lnTo>
                  <a:lnTo>
                    <a:pt x="5784" y="1210"/>
                  </a:lnTo>
                  <a:lnTo>
                    <a:pt x="5948" y="1406"/>
                  </a:lnTo>
                  <a:lnTo>
                    <a:pt x="6176" y="1765"/>
                  </a:lnTo>
                  <a:lnTo>
                    <a:pt x="6340" y="2092"/>
                  </a:lnTo>
                  <a:lnTo>
                    <a:pt x="6470" y="2288"/>
                  </a:lnTo>
                  <a:lnTo>
                    <a:pt x="6503" y="2353"/>
                  </a:lnTo>
                  <a:lnTo>
                    <a:pt x="6568" y="2353"/>
                  </a:lnTo>
                  <a:lnTo>
                    <a:pt x="6568" y="2321"/>
                  </a:lnTo>
                  <a:lnTo>
                    <a:pt x="6601" y="2255"/>
                  </a:lnTo>
                  <a:lnTo>
                    <a:pt x="6601" y="2027"/>
                  </a:lnTo>
                  <a:lnTo>
                    <a:pt x="6568" y="1830"/>
                  </a:lnTo>
                  <a:lnTo>
                    <a:pt x="6536" y="1634"/>
                  </a:lnTo>
                  <a:lnTo>
                    <a:pt x="6470" y="1406"/>
                  </a:lnTo>
                  <a:lnTo>
                    <a:pt x="6372" y="1144"/>
                  </a:lnTo>
                  <a:lnTo>
                    <a:pt x="6209" y="850"/>
                  </a:lnTo>
                  <a:lnTo>
                    <a:pt x="5980" y="589"/>
                  </a:lnTo>
                  <a:lnTo>
                    <a:pt x="5850" y="458"/>
                  </a:lnTo>
                  <a:lnTo>
                    <a:pt x="5686" y="360"/>
                  </a:lnTo>
                  <a:lnTo>
                    <a:pt x="5490" y="229"/>
                  </a:lnTo>
                  <a:lnTo>
                    <a:pt x="5294" y="164"/>
                  </a:lnTo>
                  <a:lnTo>
                    <a:pt x="5098" y="99"/>
                  </a:lnTo>
                  <a:lnTo>
                    <a:pt x="4902" y="33"/>
                  </a:lnTo>
                  <a:lnTo>
                    <a:pt x="4477" y="1"/>
                  </a:lnTo>
                  <a:close/>
                </a:path>
              </a:pathLst>
            </a:custGeom>
            <a:solidFill>
              <a:srgbClr val="1D2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2a31f37c3fd_2_26"/>
            <p:cNvSpPr/>
            <p:nvPr/>
          </p:nvSpPr>
          <p:spPr>
            <a:xfrm>
              <a:off x="1330507" y="1760881"/>
              <a:ext cx="41033" cy="111236"/>
            </a:xfrm>
            <a:custGeom>
              <a:rect b="b" l="l" r="r" t="t"/>
              <a:pathLst>
                <a:path extrusionOk="0" h="6471" w="2387">
                  <a:moveTo>
                    <a:pt x="360" y="1"/>
                  </a:moveTo>
                  <a:lnTo>
                    <a:pt x="328" y="66"/>
                  </a:lnTo>
                  <a:lnTo>
                    <a:pt x="230" y="360"/>
                  </a:lnTo>
                  <a:lnTo>
                    <a:pt x="164" y="818"/>
                  </a:lnTo>
                  <a:lnTo>
                    <a:pt x="66" y="1406"/>
                  </a:lnTo>
                  <a:lnTo>
                    <a:pt x="33" y="2125"/>
                  </a:lnTo>
                  <a:lnTo>
                    <a:pt x="1" y="2941"/>
                  </a:lnTo>
                  <a:lnTo>
                    <a:pt x="33" y="3889"/>
                  </a:lnTo>
                  <a:lnTo>
                    <a:pt x="132" y="4869"/>
                  </a:lnTo>
                  <a:lnTo>
                    <a:pt x="197" y="5327"/>
                  </a:lnTo>
                  <a:lnTo>
                    <a:pt x="262" y="5784"/>
                  </a:lnTo>
                  <a:lnTo>
                    <a:pt x="1014" y="5229"/>
                  </a:lnTo>
                  <a:lnTo>
                    <a:pt x="1373" y="4935"/>
                  </a:lnTo>
                  <a:lnTo>
                    <a:pt x="1700" y="4673"/>
                  </a:lnTo>
                  <a:lnTo>
                    <a:pt x="1798" y="4641"/>
                  </a:lnTo>
                  <a:lnTo>
                    <a:pt x="1863" y="4673"/>
                  </a:lnTo>
                  <a:lnTo>
                    <a:pt x="1929" y="4739"/>
                  </a:lnTo>
                  <a:lnTo>
                    <a:pt x="1961" y="4837"/>
                  </a:lnTo>
                  <a:lnTo>
                    <a:pt x="1961" y="4967"/>
                  </a:lnTo>
                  <a:lnTo>
                    <a:pt x="1929" y="5098"/>
                  </a:lnTo>
                  <a:lnTo>
                    <a:pt x="1765" y="5359"/>
                  </a:lnTo>
                  <a:lnTo>
                    <a:pt x="1439" y="5817"/>
                  </a:lnTo>
                  <a:lnTo>
                    <a:pt x="1144" y="6144"/>
                  </a:lnTo>
                  <a:lnTo>
                    <a:pt x="981" y="6372"/>
                  </a:lnTo>
                  <a:lnTo>
                    <a:pt x="916" y="6438"/>
                  </a:lnTo>
                  <a:lnTo>
                    <a:pt x="916" y="6470"/>
                  </a:lnTo>
                  <a:lnTo>
                    <a:pt x="1046" y="6470"/>
                  </a:lnTo>
                  <a:lnTo>
                    <a:pt x="1275" y="6307"/>
                  </a:lnTo>
                  <a:lnTo>
                    <a:pt x="1635" y="6046"/>
                  </a:lnTo>
                  <a:lnTo>
                    <a:pt x="1863" y="5817"/>
                  </a:lnTo>
                  <a:lnTo>
                    <a:pt x="2059" y="5588"/>
                  </a:lnTo>
                  <a:lnTo>
                    <a:pt x="2190" y="5425"/>
                  </a:lnTo>
                  <a:lnTo>
                    <a:pt x="2288" y="5261"/>
                  </a:lnTo>
                  <a:lnTo>
                    <a:pt x="2353" y="5065"/>
                  </a:lnTo>
                  <a:lnTo>
                    <a:pt x="2386" y="4804"/>
                  </a:lnTo>
                  <a:lnTo>
                    <a:pt x="2353" y="4673"/>
                  </a:lnTo>
                  <a:lnTo>
                    <a:pt x="2321" y="4510"/>
                  </a:lnTo>
                  <a:lnTo>
                    <a:pt x="2223" y="4412"/>
                  </a:lnTo>
                  <a:lnTo>
                    <a:pt x="2125" y="4281"/>
                  </a:lnTo>
                  <a:lnTo>
                    <a:pt x="1961" y="4216"/>
                  </a:lnTo>
                  <a:lnTo>
                    <a:pt x="1798" y="4183"/>
                  </a:lnTo>
                  <a:lnTo>
                    <a:pt x="1602" y="4216"/>
                  </a:lnTo>
                  <a:lnTo>
                    <a:pt x="1471" y="4249"/>
                  </a:lnTo>
                  <a:lnTo>
                    <a:pt x="1242" y="4412"/>
                  </a:lnTo>
                  <a:lnTo>
                    <a:pt x="1079" y="4543"/>
                  </a:lnTo>
                  <a:lnTo>
                    <a:pt x="687" y="4804"/>
                  </a:lnTo>
                  <a:lnTo>
                    <a:pt x="654" y="4837"/>
                  </a:lnTo>
                  <a:lnTo>
                    <a:pt x="654" y="4804"/>
                  </a:lnTo>
                  <a:lnTo>
                    <a:pt x="556" y="3824"/>
                  </a:lnTo>
                  <a:lnTo>
                    <a:pt x="491" y="2941"/>
                  </a:lnTo>
                  <a:lnTo>
                    <a:pt x="458" y="1406"/>
                  </a:lnTo>
                  <a:lnTo>
                    <a:pt x="426" y="393"/>
                  </a:lnTo>
                  <a:lnTo>
                    <a:pt x="426" y="99"/>
                  </a:lnTo>
                  <a:lnTo>
                    <a:pt x="393" y="33"/>
                  </a:lnTo>
                  <a:lnTo>
                    <a:pt x="360"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2a31f37c3fd_2_26"/>
            <p:cNvSpPr/>
            <p:nvPr/>
          </p:nvSpPr>
          <p:spPr>
            <a:xfrm>
              <a:off x="1061466" y="1771004"/>
              <a:ext cx="52808" cy="40448"/>
            </a:xfrm>
            <a:custGeom>
              <a:rect b="b" l="l" r="r" t="t"/>
              <a:pathLst>
                <a:path extrusionOk="0" h="2353" w="3072">
                  <a:moveTo>
                    <a:pt x="65" y="0"/>
                  </a:moveTo>
                  <a:lnTo>
                    <a:pt x="0" y="33"/>
                  </a:lnTo>
                  <a:lnTo>
                    <a:pt x="0" y="98"/>
                  </a:lnTo>
                  <a:lnTo>
                    <a:pt x="65" y="196"/>
                  </a:lnTo>
                  <a:lnTo>
                    <a:pt x="392" y="458"/>
                  </a:lnTo>
                  <a:lnTo>
                    <a:pt x="1438" y="1307"/>
                  </a:lnTo>
                  <a:lnTo>
                    <a:pt x="2516" y="2091"/>
                  </a:lnTo>
                  <a:lnTo>
                    <a:pt x="2876" y="2320"/>
                  </a:lnTo>
                  <a:lnTo>
                    <a:pt x="3006" y="2353"/>
                  </a:lnTo>
                  <a:lnTo>
                    <a:pt x="3072" y="2353"/>
                  </a:lnTo>
                  <a:lnTo>
                    <a:pt x="3072" y="2287"/>
                  </a:lnTo>
                  <a:lnTo>
                    <a:pt x="3006" y="2157"/>
                  </a:lnTo>
                  <a:lnTo>
                    <a:pt x="2908" y="2026"/>
                  </a:lnTo>
                  <a:lnTo>
                    <a:pt x="2778" y="1830"/>
                  </a:lnTo>
                  <a:lnTo>
                    <a:pt x="2353" y="1372"/>
                  </a:lnTo>
                  <a:lnTo>
                    <a:pt x="2059" y="1111"/>
                  </a:lnTo>
                  <a:lnTo>
                    <a:pt x="1765" y="882"/>
                  </a:lnTo>
                  <a:lnTo>
                    <a:pt x="1438" y="654"/>
                  </a:lnTo>
                  <a:lnTo>
                    <a:pt x="1144" y="458"/>
                  </a:lnTo>
                  <a:lnTo>
                    <a:pt x="588" y="163"/>
                  </a:lnTo>
                  <a:lnTo>
                    <a:pt x="360" y="65"/>
                  </a:lnTo>
                  <a:lnTo>
                    <a:pt x="164"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2a31f37c3fd_2_26"/>
            <p:cNvSpPr/>
            <p:nvPr/>
          </p:nvSpPr>
          <p:spPr>
            <a:xfrm>
              <a:off x="1086168" y="1785600"/>
              <a:ext cx="10142" cy="29790"/>
            </a:xfrm>
            <a:custGeom>
              <a:rect b="b" l="l" r="r" t="t"/>
              <a:pathLst>
                <a:path extrusionOk="0" h="1733" w="590">
                  <a:moveTo>
                    <a:pt x="230" y="0"/>
                  </a:moveTo>
                  <a:lnTo>
                    <a:pt x="164" y="33"/>
                  </a:lnTo>
                  <a:lnTo>
                    <a:pt x="132" y="66"/>
                  </a:lnTo>
                  <a:lnTo>
                    <a:pt x="34" y="262"/>
                  </a:lnTo>
                  <a:lnTo>
                    <a:pt x="1" y="556"/>
                  </a:lnTo>
                  <a:lnTo>
                    <a:pt x="34" y="915"/>
                  </a:lnTo>
                  <a:lnTo>
                    <a:pt x="99" y="1242"/>
                  </a:lnTo>
                  <a:lnTo>
                    <a:pt x="230" y="1536"/>
                  </a:lnTo>
                  <a:lnTo>
                    <a:pt x="360" y="1700"/>
                  </a:lnTo>
                  <a:lnTo>
                    <a:pt x="393" y="1732"/>
                  </a:lnTo>
                  <a:lnTo>
                    <a:pt x="458" y="1732"/>
                  </a:lnTo>
                  <a:lnTo>
                    <a:pt x="524" y="1700"/>
                  </a:lnTo>
                  <a:lnTo>
                    <a:pt x="556" y="1634"/>
                  </a:lnTo>
                  <a:lnTo>
                    <a:pt x="589" y="1438"/>
                  </a:lnTo>
                  <a:lnTo>
                    <a:pt x="589" y="1177"/>
                  </a:lnTo>
                  <a:lnTo>
                    <a:pt x="556" y="850"/>
                  </a:lnTo>
                  <a:lnTo>
                    <a:pt x="491" y="523"/>
                  </a:lnTo>
                  <a:lnTo>
                    <a:pt x="426" y="229"/>
                  </a:lnTo>
                  <a:lnTo>
                    <a:pt x="328" y="66"/>
                  </a:lnTo>
                  <a:lnTo>
                    <a:pt x="262" y="33"/>
                  </a:lnTo>
                  <a:lnTo>
                    <a:pt x="230"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2a31f37c3fd_2_26"/>
            <p:cNvSpPr/>
            <p:nvPr/>
          </p:nvSpPr>
          <p:spPr>
            <a:xfrm>
              <a:off x="1263672" y="1901304"/>
              <a:ext cx="117408" cy="56194"/>
            </a:xfrm>
            <a:custGeom>
              <a:rect b="b" l="l" r="r" t="t"/>
              <a:pathLst>
                <a:path extrusionOk="0" h="3269" w="6830">
                  <a:moveTo>
                    <a:pt x="0" y="1"/>
                  </a:moveTo>
                  <a:lnTo>
                    <a:pt x="164" y="328"/>
                  </a:lnTo>
                  <a:lnTo>
                    <a:pt x="327" y="589"/>
                  </a:lnTo>
                  <a:lnTo>
                    <a:pt x="523" y="883"/>
                  </a:lnTo>
                  <a:lnTo>
                    <a:pt x="752" y="1145"/>
                  </a:lnTo>
                  <a:lnTo>
                    <a:pt x="1013" y="1406"/>
                  </a:lnTo>
                  <a:lnTo>
                    <a:pt x="1275" y="1635"/>
                  </a:lnTo>
                  <a:lnTo>
                    <a:pt x="1569" y="1863"/>
                  </a:lnTo>
                  <a:lnTo>
                    <a:pt x="1863" y="2059"/>
                  </a:lnTo>
                  <a:lnTo>
                    <a:pt x="2484" y="2452"/>
                  </a:lnTo>
                  <a:lnTo>
                    <a:pt x="3137" y="2746"/>
                  </a:lnTo>
                  <a:lnTo>
                    <a:pt x="3791" y="3007"/>
                  </a:lnTo>
                  <a:lnTo>
                    <a:pt x="4412" y="3170"/>
                  </a:lnTo>
                  <a:lnTo>
                    <a:pt x="4738" y="3236"/>
                  </a:lnTo>
                  <a:lnTo>
                    <a:pt x="5032" y="3268"/>
                  </a:lnTo>
                  <a:lnTo>
                    <a:pt x="5359" y="3268"/>
                  </a:lnTo>
                  <a:lnTo>
                    <a:pt x="5686" y="3236"/>
                  </a:lnTo>
                  <a:lnTo>
                    <a:pt x="5980" y="3138"/>
                  </a:lnTo>
                  <a:lnTo>
                    <a:pt x="6274" y="3007"/>
                  </a:lnTo>
                  <a:lnTo>
                    <a:pt x="6503" y="2844"/>
                  </a:lnTo>
                  <a:lnTo>
                    <a:pt x="6601" y="2713"/>
                  </a:lnTo>
                  <a:lnTo>
                    <a:pt x="6699" y="2582"/>
                  </a:lnTo>
                  <a:lnTo>
                    <a:pt x="6797" y="2354"/>
                  </a:lnTo>
                  <a:lnTo>
                    <a:pt x="6830" y="2092"/>
                  </a:lnTo>
                  <a:lnTo>
                    <a:pt x="6830" y="1831"/>
                  </a:lnTo>
                  <a:lnTo>
                    <a:pt x="6797" y="1537"/>
                  </a:lnTo>
                  <a:lnTo>
                    <a:pt x="6732" y="1243"/>
                  </a:lnTo>
                  <a:lnTo>
                    <a:pt x="6601" y="1014"/>
                  </a:lnTo>
                  <a:lnTo>
                    <a:pt x="6438" y="818"/>
                  </a:lnTo>
                  <a:lnTo>
                    <a:pt x="6339" y="720"/>
                  </a:lnTo>
                  <a:lnTo>
                    <a:pt x="6209" y="687"/>
                  </a:lnTo>
                  <a:lnTo>
                    <a:pt x="5849" y="589"/>
                  </a:lnTo>
                  <a:lnTo>
                    <a:pt x="5098" y="491"/>
                  </a:lnTo>
                  <a:lnTo>
                    <a:pt x="2974" y="295"/>
                  </a:lnTo>
                  <a:lnTo>
                    <a:pt x="0" y="1"/>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2a31f37c3fd_2_26"/>
            <p:cNvSpPr/>
            <p:nvPr/>
          </p:nvSpPr>
          <p:spPr>
            <a:xfrm>
              <a:off x="1271528" y="1894565"/>
              <a:ext cx="114606" cy="35411"/>
            </a:xfrm>
            <a:custGeom>
              <a:rect b="b" l="l" r="r" t="t"/>
              <a:pathLst>
                <a:path extrusionOk="0" h="2060" w="6667">
                  <a:moveTo>
                    <a:pt x="6667" y="1"/>
                  </a:moveTo>
                  <a:lnTo>
                    <a:pt x="5915" y="66"/>
                  </a:lnTo>
                  <a:lnTo>
                    <a:pt x="5131" y="197"/>
                  </a:lnTo>
                  <a:lnTo>
                    <a:pt x="3464" y="524"/>
                  </a:lnTo>
                  <a:lnTo>
                    <a:pt x="2582" y="622"/>
                  </a:lnTo>
                  <a:lnTo>
                    <a:pt x="2157" y="687"/>
                  </a:lnTo>
                  <a:lnTo>
                    <a:pt x="1700" y="720"/>
                  </a:lnTo>
                  <a:lnTo>
                    <a:pt x="1275" y="720"/>
                  </a:lnTo>
                  <a:lnTo>
                    <a:pt x="850" y="687"/>
                  </a:lnTo>
                  <a:lnTo>
                    <a:pt x="426" y="622"/>
                  </a:lnTo>
                  <a:lnTo>
                    <a:pt x="1" y="556"/>
                  </a:lnTo>
                  <a:lnTo>
                    <a:pt x="164" y="687"/>
                  </a:lnTo>
                  <a:lnTo>
                    <a:pt x="360" y="818"/>
                  </a:lnTo>
                  <a:lnTo>
                    <a:pt x="622" y="948"/>
                  </a:lnTo>
                  <a:lnTo>
                    <a:pt x="916" y="1079"/>
                  </a:lnTo>
                  <a:lnTo>
                    <a:pt x="1602" y="1340"/>
                  </a:lnTo>
                  <a:lnTo>
                    <a:pt x="2386" y="1602"/>
                  </a:lnTo>
                  <a:lnTo>
                    <a:pt x="3170" y="1798"/>
                  </a:lnTo>
                  <a:lnTo>
                    <a:pt x="3955" y="1929"/>
                  </a:lnTo>
                  <a:lnTo>
                    <a:pt x="4673" y="2027"/>
                  </a:lnTo>
                  <a:lnTo>
                    <a:pt x="5262" y="2059"/>
                  </a:lnTo>
                  <a:lnTo>
                    <a:pt x="5327" y="2027"/>
                  </a:lnTo>
                  <a:lnTo>
                    <a:pt x="5392" y="1994"/>
                  </a:lnTo>
                  <a:lnTo>
                    <a:pt x="5458" y="1863"/>
                  </a:lnTo>
                  <a:lnTo>
                    <a:pt x="5588" y="1439"/>
                  </a:lnTo>
                  <a:lnTo>
                    <a:pt x="5719" y="1144"/>
                  </a:lnTo>
                  <a:lnTo>
                    <a:pt x="5915" y="818"/>
                  </a:lnTo>
                  <a:lnTo>
                    <a:pt x="6209" y="426"/>
                  </a:lnTo>
                  <a:lnTo>
                    <a:pt x="6405" y="230"/>
                  </a:lnTo>
                  <a:lnTo>
                    <a:pt x="66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2a31f37c3fd_2_26"/>
            <p:cNvSpPr/>
            <p:nvPr/>
          </p:nvSpPr>
          <p:spPr>
            <a:xfrm>
              <a:off x="1263672" y="1883340"/>
              <a:ext cx="133137" cy="26421"/>
            </a:xfrm>
            <a:custGeom>
              <a:rect b="b" l="l" r="r" t="t"/>
              <a:pathLst>
                <a:path extrusionOk="0" h="1537" w="7745">
                  <a:moveTo>
                    <a:pt x="6601" y="0"/>
                  </a:moveTo>
                  <a:lnTo>
                    <a:pt x="6045" y="33"/>
                  </a:lnTo>
                  <a:lnTo>
                    <a:pt x="5425" y="131"/>
                  </a:lnTo>
                  <a:lnTo>
                    <a:pt x="4738" y="262"/>
                  </a:lnTo>
                  <a:lnTo>
                    <a:pt x="3333" y="556"/>
                  </a:lnTo>
                  <a:lnTo>
                    <a:pt x="1961" y="850"/>
                  </a:lnTo>
                  <a:lnTo>
                    <a:pt x="1373" y="981"/>
                  </a:lnTo>
                  <a:lnTo>
                    <a:pt x="817" y="1046"/>
                  </a:lnTo>
                  <a:lnTo>
                    <a:pt x="360" y="1079"/>
                  </a:lnTo>
                  <a:lnTo>
                    <a:pt x="164" y="1079"/>
                  </a:lnTo>
                  <a:lnTo>
                    <a:pt x="0" y="1046"/>
                  </a:lnTo>
                  <a:lnTo>
                    <a:pt x="131" y="1111"/>
                  </a:lnTo>
                  <a:lnTo>
                    <a:pt x="196" y="1209"/>
                  </a:lnTo>
                  <a:lnTo>
                    <a:pt x="294" y="1340"/>
                  </a:lnTo>
                  <a:lnTo>
                    <a:pt x="393" y="1438"/>
                  </a:lnTo>
                  <a:lnTo>
                    <a:pt x="425" y="1471"/>
                  </a:lnTo>
                  <a:lnTo>
                    <a:pt x="523" y="1471"/>
                  </a:lnTo>
                  <a:lnTo>
                    <a:pt x="948" y="1503"/>
                  </a:lnTo>
                  <a:lnTo>
                    <a:pt x="1373" y="1536"/>
                  </a:lnTo>
                  <a:lnTo>
                    <a:pt x="2386" y="1536"/>
                  </a:lnTo>
                  <a:lnTo>
                    <a:pt x="3431" y="1471"/>
                  </a:lnTo>
                  <a:lnTo>
                    <a:pt x="4477" y="1373"/>
                  </a:lnTo>
                  <a:lnTo>
                    <a:pt x="5490" y="1242"/>
                  </a:lnTo>
                  <a:lnTo>
                    <a:pt x="6405" y="1111"/>
                  </a:lnTo>
                  <a:lnTo>
                    <a:pt x="7156" y="981"/>
                  </a:lnTo>
                  <a:lnTo>
                    <a:pt x="7679" y="850"/>
                  </a:lnTo>
                  <a:lnTo>
                    <a:pt x="7745" y="654"/>
                  </a:lnTo>
                  <a:lnTo>
                    <a:pt x="7745" y="490"/>
                  </a:lnTo>
                  <a:lnTo>
                    <a:pt x="7712" y="360"/>
                  </a:lnTo>
                  <a:lnTo>
                    <a:pt x="7647" y="229"/>
                  </a:lnTo>
                  <a:lnTo>
                    <a:pt x="7549" y="164"/>
                  </a:lnTo>
                  <a:lnTo>
                    <a:pt x="7418" y="98"/>
                  </a:lnTo>
                  <a:lnTo>
                    <a:pt x="7254" y="33"/>
                  </a:lnTo>
                  <a:lnTo>
                    <a:pt x="7058" y="0"/>
                  </a:lnTo>
                  <a:close/>
                </a:path>
              </a:pathLst>
            </a:custGeom>
            <a:solidFill>
              <a:srgbClr val="EE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a31f37c3fd_2_26"/>
            <p:cNvSpPr/>
            <p:nvPr/>
          </p:nvSpPr>
          <p:spPr>
            <a:xfrm>
              <a:off x="1156389" y="2603429"/>
              <a:ext cx="294344" cy="105615"/>
            </a:xfrm>
            <a:custGeom>
              <a:rect b="b" l="l" r="r" t="t"/>
              <a:pathLst>
                <a:path extrusionOk="0" h="6144" w="17123">
                  <a:moveTo>
                    <a:pt x="16011" y="1"/>
                  </a:moveTo>
                  <a:lnTo>
                    <a:pt x="0" y="1275"/>
                  </a:lnTo>
                  <a:lnTo>
                    <a:pt x="131" y="1765"/>
                  </a:lnTo>
                  <a:lnTo>
                    <a:pt x="229" y="2223"/>
                  </a:lnTo>
                  <a:lnTo>
                    <a:pt x="294" y="2680"/>
                  </a:lnTo>
                  <a:lnTo>
                    <a:pt x="327" y="3105"/>
                  </a:lnTo>
                  <a:lnTo>
                    <a:pt x="360" y="3530"/>
                  </a:lnTo>
                  <a:lnTo>
                    <a:pt x="360" y="3922"/>
                  </a:lnTo>
                  <a:lnTo>
                    <a:pt x="294" y="4673"/>
                  </a:lnTo>
                  <a:lnTo>
                    <a:pt x="196" y="5294"/>
                  </a:lnTo>
                  <a:lnTo>
                    <a:pt x="98" y="5752"/>
                  </a:lnTo>
                  <a:lnTo>
                    <a:pt x="0" y="6144"/>
                  </a:lnTo>
                  <a:lnTo>
                    <a:pt x="17122" y="3889"/>
                  </a:lnTo>
                  <a:lnTo>
                    <a:pt x="1601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2a31f37c3fd_2_26"/>
            <p:cNvSpPr/>
            <p:nvPr/>
          </p:nvSpPr>
          <p:spPr>
            <a:xfrm>
              <a:off x="1128868" y="2213044"/>
              <a:ext cx="299965" cy="156738"/>
            </a:xfrm>
            <a:custGeom>
              <a:rect b="b" l="l" r="r" t="t"/>
              <a:pathLst>
                <a:path extrusionOk="0" h="9118" w="17450">
                  <a:moveTo>
                    <a:pt x="9999" y="1"/>
                  </a:moveTo>
                  <a:lnTo>
                    <a:pt x="9084" y="66"/>
                  </a:lnTo>
                  <a:lnTo>
                    <a:pt x="8169" y="132"/>
                  </a:lnTo>
                  <a:lnTo>
                    <a:pt x="7287" y="295"/>
                  </a:lnTo>
                  <a:lnTo>
                    <a:pt x="6405" y="491"/>
                  </a:lnTo>
                  <a:lnTo>
                    <a:pt x="5555" y="720"/>
                  </a:lnTo>
                  <a:lnTo>
                    <a:pt x="4706" y="981"/>
                  </a:lnTo>
                  <a:lnTo>
                    <a:pt x="3921" y="1275"/>
                  </a:lnTo>
                  <a:lnTo>
                    <a:pt x="3170" y="1635"/>
                  </a:lnTo>
                  <a:lnTo>
                    <a:pt x="2516" y="1994"/>
                  </a:lnTo>
                  <a:lnTo>
                    <a:pt x="1895" y="2386"/>
                  </a:lnTo>
                  <a:lnTo>
                    <a:pt x="1340" y="2778"/>
                  </a:lnTo>
                  <a:lnTo>
                    <a:pt x="882" y="3203"/>
                  </a:lnTo>
                  <a:lnTo>
                    <a:pt x="686" y="3399"/>
                  </a:lnTo>
                  <a:lnTo>
                    <a:pt x="490" y="3628"/>
                  </a:lnTo>
                  <a:lnTo>
                    <a:pt x="360" y="3857"/>
                  </a:lnTo>
                  <a:lnTo>
                    <a:pt x="229" y="4053"/>
                  </a:lnTo>
                  <a:lnTo>
                    <a:pt x="131" y="4282"/>
                  </a:lnTo>
                  <a:lnTo>
                    <a:pt x="66" y="4510"/>
                  </a:lnTo>
                  <a:lnTo>
                    <a:pt x="33" y="4739"/>
                  </a:lnTo>
                  <a:lnTo>
                    <a:pt x="0" y="4968"/>
                  </a:lnTo>
                  <a:lnTo>
                    <a:pt x="33" y="5164"/>
                  </a:lnTo>
                  <a:lnTo>
                    <a:pt x="66" y="5392"/>
                  </a:lnTo>
                  <a:lnTo>
                    <a:pt x="131" y="5621"/>
                  </a:lnTo>
                  <a:lnTo>
                    <a:pt x="196" y="5817"/>
                  </a:lnTo>
                  <a:lnTo>
                    <a:pt x="294" y="6013"/>
                  </a:lnTo>
                  <a:lnTo>
                    <a:pt x="425" y="6242"/>
                  </a:lnTo>
                  <a:lnTo>
                    <a:pt x="719" y="6634"/>
                  </a:lnTo>
                  <a:lnTo>
                    <a:pt x="1111" y="6994"/>
                  </a:lnTo>
                  <a:lnTo>
                    <a:pt x="1536" y="7320"/>
                  </a:lnTo>
                  <a:lnTo>
                    <a:pt x="2059" y="7647"/>
                  </a:lnTo>
                  <a:lnTo>
                    <a:pt x="2614" y="7941"/>
                  </a:lnTo>
                  <a:lnTo>
                    <a:pt x="3235" y="8235"/>
                  </a:lnTo>
                  <a:lnTo>
                    <a:pt x="3921" y="8464"/>
                  </a:lnTo>
                  <a:lnTo>
                    <a:pt x="4640" y="8660"/>
                  </a:lnTo>
                  <a:lnTo>
                    <a:pt x="5392" y="8823"/>
                  </a:lnTo>
                  <a:lnTo>
                    <a:pt x="6209" y="8954"/>
                  </a:lnTo>
                  <a:lnTo>
                    <a:pt x="7026" y="9052"/>
                  </a:lnTo>
                  <a:lnTo>
                    <a:pt x="7908" y="9118"/>
                  </a:lnTo>
                  <a:lnTo>
                    <a:pt x="8790" y="9118"/>
                  </a:lnTo>
                  <a:lnTo>
                    <a:pt x="9672" y="9085"/>
                  </a:lnTo>
                  <a:lnTo>
                    <a:pt x="10554" y="8987"/>
                  </a:lnTo>
                  <a:lnTo>
                    <a:pt x="11371" y="8889"/>
                  </a:lnTo>
                  <a:lnTo>
                    <a:pt x="12188" y="8725"/>
                  </a:lnTo>
                  <a:lnTo>
                    <a:pt x="12940" y="8529"/>
                  </a:lnTo>
                  <a:lnTo>
                    <a:pt x="13659" y="8301"/>
                  </a:lnTo>
                  <a:lnTo>
                    <a:pt x="14312" y="8039"/>
                  </a:lnTo>
                  <a:lnTo>
                    <a:pt x="14933" y="7745"/>
                  </a:lnTo>
                  <a:lnTo>
                    <a:pt x="15489" y="7451"/>
                  </a:lnTo>
                  <a:lnTo>
                    <a:pt x="15979" y="7092"/>
                  </a:lnTo>
                  <a:lnTo>
                    <a:pt x="16436" y="6732"/>
                  </a:lnTo>
                  <a:lnTo>
                    <a:pt x="16796" y="6373"/>
                  </a:lnTo>
                  <a:lnTo>
                    <a:pt x="17057" y="5948"/>
                  </a:lnTo>
                  <a:lnTo>
                    <a:pt x="17188" y="5752"/>
                  </a:lnTo>
                  <a:lnTo>
                    <a:pt x="17286" y="5556"/>
                  </a:lnTo>
                  <a:lnTo>
                    <a:pt x="17351" y="5327"/>
                  </a:lnTo>
                  <a:lnTo>
                    <a:pt x="17416" y="5131"/>
                  </a:lnTo>
                  <a:lnTo>
                    <a:pt x="17449" y="4902"/>
                  </a:lnTo>
                  <a:lnTo>
                    <a:pt x="17449" y="4674"/>
                  </a:lnTo>
                  <a:lnTo>
                    <a:pt x="17416" y="4216"/>
                  </a:lnTo>
                  <a:lnTo>
                    <a:pt x="17318" y="3791"/>
                  </a:lnTo>
                  <a:lnTo>
                    <a:pt x="17155" y="3367"/>
                  </a:lnTo>
                  <a:lnTo>
                    <a:pt x="16926" y="2942"/>
                  </a:lnTo>
                  <a:lnTo>
                    <a:pt x="16665" y="2517"/>
                  </a:lnTo>
                  <a:lnTo>
                    <a:pt x="16338" y="2125"/>
                  </a:lnTo>
                  <a:lnTo>
                    <a:pt x="15946" y="1765"/>
                  </a:lnTo>
                  <a:lnTo>
                    <a:pt x="15521" y="1439"/>
                  </a:lnTo>
                  <a:lnTo>
                    <a:pt x="14998" y="1112"/>
                  </a:lnTo>
                  <a:lnTo>
                    <a:pt x="14443" y="818"/>
                  </a:lnTo>
                  <a:lnTo>
                    <a:pt x="13855" y="589"/>
                  </a:lnTo>
                  <a:lnTo>
                    <a:pt x="13201" y="360"/>
                  </a:lnTo>
                  <a:lnTo>
                    <a:pt x="12482" y="197"/>
                  </a:lnTo>
                  <a:lnTo>
                    <a:pt x="11698" y="99"/>
                  </a:lnTo>
                  <a:lnTo>
                    <a:pt x="10881" y="34"/>
                  </a:lnTo>
                  <a:lnTo>
                    <a:pt x="9999" y="1"/>
                  </a:ln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2a31f37c3fd_2_26"/>
            <p:cNvSpPr/>
            <p:nvPr/>
          </p:nvSpPr>
          <p:spPr>
            <a:xfrm>
              <a:off x="1040684" y="4492421"/>
              <a:ext cx="41015" cy="74725"/>
            </a:xfrm>
            <a:custGeom>
              <a:rect b="b" l="l" r="r" t="t"/>
              <a:pathLst>
                <a:path extrusionOk="0" h="4347" w="2386">
                  <a:moveTo>
                    <a:pt x="1471" y="0"/>
                  </a:moveTo>
                  <a:lnTo>
                    <a:pt x="0" y="1340"/>
                  </a:lnTo>
                  <a:lnTo>
                    <a:pt x="654" y="4346"/>
                  </a:lnTo>
                  <a:lnTo>
                    <a:pt x="2124" y="4281"/>
                  </a:lnTo>
                  <a:lnTo>
                    <a:pt x="2385" y="1405"/>
                  </a:lnTo>
                  <a:lnTo>
                    <a:pt x="1471" y="0"/>
                  </a:lnTo>
                  <a:close/>
                </a:path>
              </a:pathLst>
            </a:custGeom>
            <a:solidFill>
              <a:srgbClr val="1D2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2a31f37c3fd_2_26"/>
            <p:cNvSpPr/>
            <p:nvPr/>
          </p:nvSpPr>
          <p:spPr>
            <a:xfrm>
              <a:off x="1502390" y="4534554"/>
              <a:ext cx="44385" cy="55627"/>
            </a:xfrm>
            <a:custGeom>
              <a:rect b="b" l="l" r="r" t="t"/>
              <a:pathLst>
                <a:path extrusionOk="0" h="3236" w="2582">
                  <a:moveTo>
                    <a:pt x="2582" y="0"/>
                  </a:moveTo>
                  <a:lnTo>
                    <a:pt x="1" y="621"/>
                  </a:lnTo>
                  <a:lnTo>
                    <a:pt x="393" y="3235"/>
                  </a:lnTo>
                  <a:lnTo>
                    <a:pt x="1896" y="3235"/>
                  </a:lnTo>
                  <a:lnTo>
                    <a:pt x="2582" y="0"/>
                  </a:lnTo>
                  <a:close/>
                </a:path>
              </a:pathLst>
            </a:custGeom>
            <a:solidFill>
              <a:srgbClr val="1D2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2a31f37c3fd_2_26"/>
            <p:cNvSpPr/>
            <p:nvPr/>
          </p:nvSpPr>
          <p:spPr>
            <a:xfrm>
              <a:off x="1128868" y="1715394"/>
              <a:ext cx="334225" cy="152802"/>
            </a:xfrm>
            <a:custGeom>
              <a:rect b="b" l="l" r="r" t="t"/>
              <a:pathLst>
                <a:path extrusionOk="0" h="8889" w="19443">
                  <a:moveTo>
                    <a:pt x="4477" y="2059"/>
                  </a:moveTo>
                  <a:lnTo>
                    <a:pt x="4836" y="2091"/>
                  </a:lnTo>
                  <a:lnTo>
                    <a:pt x="5653" y="2222"/>
                  </a:lnTo>
                  <a:lnTo>
                    <a:pt x="6470" y="2386"/>
                  </a:lnTo>
                  <a:lnTo>
                    <a:pt x="7254" y="2647"/>
                  </a:lnTo>
                  <a:lnTo>
                    <a:pt x="7646" y="2778"/>
                  </a:lnTo>
                  <a:lnTo>
                    <a:pt x="8038" y="2941"/>
                  </a:lnTo>
                  <a:lnTo>
                    <a:pt x="8725" y="3268"/>
                  </a:lnTo>
                  <a:lnTo>
                    <a:pt x="9051" y="3431"/>
                  </a:lnTo>
                  <a:lnTo>
                    <a:pt x="9378" y="3627"/>
                  </a:lnTo>
                  <a:lnTo>
                    <a:pt x="9672" y="3856"/>
                  </a:lnTo>
                  <a:lnTo>
                    <a:pt x="9934" y="4085"/>
                  </a:lnTo>
                  <a:lnTo>
                    <a:pt x="10162" y="4411"/>
                  </a:lnTo>
                  <a:lnTo>
                    <a:pt x="10326" y="4771"/>
                  </a:lnTo>
                  <a:lnTo>
                    <a:pt x="10424" y="5032"/>
                  </a:lnTo>
                  <a:lnTo>
                    <a:pt x="10456" y="5326"/>
                  </a:lnTo>
                  <a:lnTo>
                    <a:pt x="10456" y="5620"/>
                  </a:lnTo>
                  <a:lnTo>
                    <a:pt x="10391" y="5915"/>
                  </a:lnTo>
                  <a:lnTo>
                    <a:pt x="10293" y="6209"/>
                  </a:lnTo>
                  <a:lnTo>
                    <a:pt x="10162" y="6470"/>
                  </a:lnTo>
                  <a:lnTo>
                    <a:pt x="9966" y="6699"/>
                  </a:lnTo>
                  <a:lnTo>
                    <a:pt x="9738" y="6862"/>
                  </a:lnTo>
                  <a:lnTo>
                    <a:pt x="9444" y="7026"/>
                  </a:lnTo>
                  <a:lnTo>
                    <a:pt x="9117" y="7156"/>
                  </a:lnTo>
                  <a:lnTo>
                    <a:pt x="8757" y="7254"/>
                  </a:lnTo>
                  <a:lnTo>
                    <a:pt x="8333" y="7320"/>
                  </a:lnTo>
                  <a:lnTo>
                    <a:pt x="7548" y="7320"/>
                  </a:lnTo>
                  <a:lnTo>
                    <a:pt x="6731" y="7254"/>
                  </a:lnTo>
                  <a:lnTo>
                    <a:pt x="6013" y="7156"/>
                  </a:lnTo>
                  <a:lnTo>
                    <a:pt x="5588" y="7058"/>
                  </a:lnTo>
                  <a:lnTo>
                    <a:pt x="5163" y="6927"/>
                  </a:lnTo>
                  <a:lnTo>
                    <a:pt x="4738" y="6764"/>
                  </a:lnTo>
                  <a:lnTo>
                    <a:pt x="4313" y="6568"/>
                  </a:lnTo>
                  <a:lnTo>
                    <a:pt x="3921" y="6339"/>
                  </a:lnTo>
                  <a:lnTo>
                    <a:pt x="3562" y="6111"/>
                  </a:lnTo>
                  <a:lnTo>
                    <a:pt x="3202" y="5816"/>
                  </a:lnTo>
                  <a:lnTo>
                    <a:pt x="2876" y="5522"/>
                  </a:lnTo>
                  <a:lnTo>
                    <a:pt x="2614" y="5261"/>
                  </a:lnTo>
                  <a:lnTo>
                    <a:pt x="2418" y="4967"/>
                  </a:lnTo>
                  <a:lnTo>
                    <a:pt x="2222" y="4673"/>
                  </a:lnTo>
                  <a:lnTo>
                    <a:pt x="2091" y="4346"/>
                  </a:lnTo>
                  <a:lnTo>
                    <a:pt x="2026" y="3987"/>
                  </a:lnTo>
                  <a:lnTo>
                    <a:pt x="1993" y="3660"/>
                  </a:lnTo>
                  <a:lnTo>
                    <a:pt x="2026" y="3333"/>
                  </a:lnTo>
                  <a:lnTo>
                    <a:pt x="2091" y="3170"/>
                  </a:lnTo>
                  <a:lnTo>
                    <a:pt x="2157" y="3006"/>
                  </a:lnTo>
                  <a:lnTo>
                    <a:pt x="2255" y="2843"/>
                  </a:lnTo>
                  <a:lnTo>
                    <a:pt x="2353" y="2712"/>
                  </a:lnTo>
                  <a:lnTo>
                    <a:pt x="2484" y="2582"/>
                  </a:lnTo>
                  <a:lnTo>
                    <a:pt x="2647" y="2451"/>
                  </a:lnTo>
                  <a:lnTo>
                    <a:pt x="2974" y="2255"/>
                  </a:lnTo>
                  <a:lnTo>
                    <a:pt x="3333" y="2157"/>
                  </a:lnTo>
                  <a:lnTo>
                    <a:pt x="3693" y="2059"/>
                  </a:lnTo>
                  <a:close/>
                  <a:moveTo>
                    <a:pt x="3333" y="0"/>
                  </a:moveTo>
                  <a:lnTo>
                    <a:pt x="2941" y="33"/>
                  </a:lnTo>
                  <a:lnTo>
                    <a:pt x="2582" y="98"/>
                  </a:lnTo>
                  <a:lnTo>
                    <a:pt x="2222" y="196"/>
                  </a:lnTo>
                  <a:lnTo>
                    <a:pt x="1863" y="327"/>
                  </a:lnTo>
                  <a:lnTo>
                    <a:pt x="1536" y="490"/>
                  </a:lnTo>
                  <a:lnTo>
                    <a:pt x="1209" y="686"/>
                  </a:lnTo>
                  <a:lnTo>
                    <a:pt x="948" y="915"/>
                  </a:lnTo>
                  <a:lnTo>
                    <a:pt x="654" y="1242"/>
                  </a:lnTo>
                  <a:lnTo>
                    <a:pt x="425" y="1601"/>
                  </a:lnTo>
                  <a:lnTo>
                    <a:pt x="229" y="1993"/>
                  </a:lnTo>
                  <a:lnTo>
                    <a:pt x="98" y="2386"/>
                  </a:lnTo>
                  <a:lnTo>
                    <a:pt x="33" y="2810"/>
                  </a:lnTo>
                  <a:lnTo>
                    <a:pt x="0" y="3235"/>
                  </a:lnTo>
                  <a:lnTo>
                    <a:pt x="33" y="3660"/>
                  </a:lnTo>
                  <a:lnTo>
                    <a:pt x="98" y="4085"/>
                  </a:lnTo>
                  <a:lnTo>
                    <a:pt x="196" y="4509"/>
                  </a:lnTo>
                  <a:lnTo>
                    <a:pt x="360" y="4967"/>
                  </a:lnTo>
                  <a:lnTo>
                    <a:pt x="523" y="5392"/>
                  </a:lnTo>
                  <a:lnTo>
                    <a:pt x="752" y="5816"/>
                  </a:lnTo>
                  <a:lnTo>
                    <a:pt x="980" y="6241"/>
                  </a:lnTo>
                  <a:lnTo>
                    <a:pt x="1242" y="6633"/>
                  </a:lnTo>
                  <a:lnTo>
                    <a:pt x="1569" y="6993"/>
                  </a:lnTo>
                  <a:lnTo>
                    <a:pt x="1863" y="7287"/>
                  </a:lnTo>
                  <a:lnTo>
                    <a:pt x="2288" y="7614"/>
                  </a:lnTo>
                  <a:lnTo>
                    <a:pt x="2712" y="7875"/>
                  </a:lnTo>
                  <a:lnTo>
                    <a:pt x="3137" y="8136"/>
                  </a:lnTo>
                  <a:lnTo>
                    <a:pt x="3562" y="8365"/>
                  </a:lnTo>
                  <a:lnTo>
                    <a:pt x="3987" y="8529"/>
                  </a:lnTo>
                  <a:lnTo>
                    <a:pt x="4411" y="8692"/>
                  </a:lnTo>
                  <a:lnTo>
                    <a:pt x="4836" y="8790"/>
                  </a:lnTo>
                  <a:lnTo>
                    <a:pt x="5294" y="8855"/>
                  </a:lnTo>
                  <a:lnTo>
                    <a:pt x="5718" y="8888"/>
                  </a:lnTo>
                  <a:lnTo>
                    <a:pt x="6176" y="8888"/>
                  </a:lnTo>
                  <a:lnTo>
                    <a:pt x="6633" y="8823"/>
                  </a:lnTo>
                  <a:lnTo>
                    <a:pt x="7091" y="8757"/>
                  </a:lnTo>
                  <a:lnTo>
                    <a:pt x="7548" y="8627"/>
                  </a:lnTo>
                  <a:lnTo>
                    <a:pt x="8006" y="8463"/>
                  </a:lnTo>
                  <a:lnTo>
                    <a:pt x="8463" y="8267"/>
                  </a:lnTo>
                  <a:lnTo>
                    <a:pt x="8921" y="8038"/>
                  </a:lnTo>
                  <a:lnTo>
                    <a:pt x="9542" y="7679"/>
                  </a:lnTo>
                  <a:lnTo>
                    <a:pt x="10195" y="7287"/>
                  </a:lnTo>
                  <a:lnTo>
                    <a:pt x="10881" y="6927"/>
                  </a:lnTo>
                  <a:lnTo>
                    <a:pt x="11208" y="6764"/>
                  </a:lnTo>
                  <a:lnTo>
                    <a:pt x="11535" y="6633"/>
                  </a:lnTo>
                  <a:lnTo>
                    <a:pt x="11894" y="6535"/>
                  </a:lnTo>
                  <a:lnTo>
                    <a:pt x="12221" y="6503"/>
                  </a:lnTo>
                  <a:lnTo>
                    <a:pt x="12548" y="6470"/>
                  </a:lnTo>
                  <a:lnTo>
                    <a:pt x="12874" y="6503"/>
                  </a:lnTo>
                  <a:lnTo>
                    <a:pt x="13201" y="6535"/>
                  </a:lnTo>
                  <a:lnTo>
                    <a:pt x="13528" y="6601"/>
                  </a:lnTo>
                  <a:lnTo>
                    <a:pt x="14149" y="6764"/>
                  </a:lnTo>
                  <a:lnTo>
                    <a:pt x="14770" y="6927"/>
                  </a:lnTo>
                  <a:lnTo>
                    <a:pt x="15423" y="7124"/>
                  </a:lnTo>
                  <a:lnTo>
                    <a:pt x="16077" y="7254"/>
                  </a:lnTo>
                  <a:lnTo>
                    <a:pt x="16436" y="7320"/>
                  </a:lnTo>
                  <a:lnTo>
                    <a:pt x="17514" y="7320"/>
                  </a:lnTo>
                  <a:lnTo>
                    <a:pt x="17874" y="7287"/>
                  </a:lnTo>
                  <a:lnTo>
                    <a:pt x="18233" y="7254"/>
                  </a:lnTo>
                  <a:lnTo>
                    <a:pt x="18560" y="7156"/>
                  </a:lnTo>
                  <a:lnTo>
                    <a:pt x="18887" y="7058"/>
                  </a:lnTo>
                  <a:lnTo>
                    <a:pt x="19181" y="6927"/>
                  </a:lnTo>
                  <a:lnTo>
                    <a:pt x="19442" y="6764"/>
                  </a:lnTo>
                  <a:lnTo>
                    <a:pt x="19377" y="6176"/>
                  </a:lnTo>
                  <a:lnTo>
                    <a:pt x="19377" y="5555"/>
                  </a:lnTo>
                  <a:lnTo>
                    <a:pt x="19344" y="4934"/>
                  </a:lnTo>
                  <a:lnTo>
                    <a:pt x="19279" y="4607"/>
                  </a:lnTo>
                  <a:lnTo>
                    <a:pt x="19246" y="4346"/>
                  </a:lnTo>
                  <a:lnTo>
                    <a:pt x="19148" y="4640"/>
                  </a:lnTo>
                  <a:lnTo>
                    <a:pt x="19050" y="4771"/>
                  </a:lnTo>
                  <a:lnTo>
                    <a:pt x="18919" y="4934"/>
                  </a:lnTo>
                  <a:lnTo>
                    <a:pt x="18723" y="5130"/>
                  </a:lnTo>
                  <a:lnTo>
                    <a:pt x="18495" y="5294"/>
                  </a:lnTo>
                  <a:lnTo>
                    <a:pt x="18233" y="5457"/>
                  </a:lnTo>
                  <a:lnTo>
                    <a:pt x="17939" y="5620"/>
                  </a:lnTo>
                  <a:lnTo>
                    <a:pt x="17318" y="5915"/>
                  </a:lnTo>
                  <a:lnTo>
                    <a:pt x="16665" y="6111"/>
                  </a:lnTo>
                  <a:lnTo>
                    <a:pt x="16011" y="6241"/>
                  </a:lnTo>
                  <a:lnTo>
                    <a:pt x="15652" y="6307"/>
                  </a:lnTo>
                  <a:lnTo>
                    <a:pt x="15031" y="6307"/>
                  </a:lnTo>
                  <a:lnTo>
                    <a:pt x="14737" y="6274"/>
                  </a:lnTo>
                  <a:lnTo>
                    <a:pt x="14443" y="6241"/>
                  </a:lnTo>
                  <a:lnTo>
                    <a:pt x="14181" y="6143"/>
                  </a:lnTo>
                  <a:lnTo>
                    <a:pt x="13953" y="6013"/>
                  </a:lnTo>
                  <a:lnTo>
                    <a:pt x="13724" y="5882"/>
                  </a:lnTo>
                  <a:lnTo>
                    <a:pt x="13495" y="5686"/>
                  </a:lnTo>
                  <a:lnTo>
                    <a:pt x="13332" y="5457"/>
                  </a:lnTo>
                  <a:lnTo>
                    <a:pt x="13169" y="5228"/>
                  </a:lnTo>
                  <a:lnTo>
                    <a:pt x="13071" y="4967"/>
                  </a:lnTo>
                  <a:lnTo>
                    <a:pt x="13038" y="4706"/>
                  </a:lnTo>
                  <a:lnTo>
                    <a:pt x="13038" y="4444"/>
                  </a:lnTo>
                  <a:lnTo>
                    <a:pt x="13103" y="4150"/>
                  </a:lnTo>
                  <a:lnTo>
                    <a:pt x="13169" y="3921"/>
                  </a:lnTo>
                  <a:lnTo>
                    <a:pt x="13299" y="3693"/>
                  </a:lnTo>
                  <a:lnTo>
                    <a:pt x="13430" y="3464"/>
                  </a:lnTo>
                  <a:lnTo>
                    <a:pt x="13593" y="3268"/>
                  </a:lnTo>
                  <a:lnTo>
                    <a:pt x="13757" y="3104"/>
                  </a:lnTo>
                  <a:lnTo>
                    <a:pt x="13985" y="2974"/>
                  </a:lnTo>
                  <a:lnTo>
                    <a:pt x="14247" y="2810"/>
                  </a:lnTo>
                  <a:lnTo>
                    <a:pt x="14770" y="2582"/>
                  </a:lnTo>
                  <a:lnTo>
                    <a:pt x="15358" y="2386"/>
                  </a:lnTo>
                  <a:lnTo>
                    <a:pt x="15913" y="2222"/>
                  </a:lnTo>
                  <a:lnTo>
                    <a:pt x="16207" y="2157"/>
                  </a:lnTo>
                  <a:lnTo>
                    <a:pt x="16501" y="2124"/>
                  </a:lnTo>
                  <a:lnTo>
                    <a:pt x="16828" y="2091"/>
                  </a:lnTo>
                  <a:lnTo>
                    <a:pt x="17188" y="2091"/>
                  </a:lnTo>
                  <a:lnTo>
                    <a:pt x="17547" y="2124"/>
                  </a:lnTo>
                  <a:lnTo>
                    <a:pt x="17907" y="2189"/>
                  </a:lnTo>
                  <a:lnTo>
                    <a:pt x="18233" y="2288"/>
                  </a:lnTo>
                  <a:lnTo>
                    <a:pt x="18397" y="2386"/>
                  </a:lnTo>
                  <a:lnTo>
                    <a:pt x="18560" y="2484"/>
                  </a:lnTo>
                  <a:lnTo>
                    <a:pt x="18723" y="2614"/>
                  </a:lnTo>
                  <a:lnTo>
                    <a:pt x="18854" y="2745"/>
                  </a:lnTo>
                  <a:lnTo>
                    <a:pt x="18985" y="2941"/>
                  </a:lnTo>
                  <a:lnTo>
                    <a:pt x="19083" y="3137"/>
                  </a:lnTo>
                  <a:lnTo>
                    <a:pt x="18887" y="2059"/>
                  </a:lnTo>
                  <a:lnTo>
                    <a:pt x="18821" y="1536"/>
                  </a:lnTo>
                  <a:lnTo>
                    <a:pt x="18789" y="1013"/>
                  </a:lnTo>
                  <a:lnTo>
                    <a:pt x="18756" y="294"/>
                  </a:lnTo>
                  <a:lnTo>
                    <a:pt x="18397" y="164"/>
                  </a:lnTo>
                  <a:lnTo>
                    <a:pt x="18005" y="98"/>
                  </a:lnTo>
                  <a:lnTo>
                    <a:pt x="17612" y="66"/>
                  </a:lnTo>
                  <a:lnTo>
                    <a:pt x="17220" y="66"/>
                  </a:lnTo>
                  <a:lnTo>
                    <a:pt x="16828" y="131"/>
                  </a:lnTo>
                  <a:lnTo>
                    <a:pt x="16436" y="196"/>
                  </a:lnTo>
                  <a:lnTo>
                    <a:pt x="16044" y="294"/>
                  </a:lnTo>
                  <a:lnTo>
                    <a:pt x="15652" y="425"/>
                  </a:lnTo>
                  <a:lnTo>
                    <a:pt x="13953" y="1013"/>
                  </a:lnTo>
                  <a:lnTo>
                    <a:pt x="13169" y="1242"/>
                  </a:lnTo>
                  <a:lnTo>
                    <a:pt x="12384" y="1438"/>
                  </a:lnTo>
                  <a:lnTo>
                    <a:pt x="12025" y="1503"/>
                  </a:lnTo>
                  <a:lnTo>
                    <a:pt x="11633" y="1569"/>
                  </a:lnTo>
                  <a:lnTo>
                    <a:pt x="11208" y="1601"/>
                  </a:lnTo>
                  <a:lnTo>
                    <a:pt x="10816" y="1601"/>
                  </a:lnTo>
                  <a:lnTo>
                    <a:pt x="10391" y="1569"/>
                  </a:lnTo>
                  <a:lnTo>
                    <a:pt x="9966" y="1503"/>
                  </a:lnTo>
                  <a:lnTo>
                    <a:pt x="9509" y="1405"/>
                  </a:lnTo>
                  <a:lnTo>
                    <a:pt x="9019" y="1275"/>
                  </a:lnTo>
                  <a:lnTo>
                    <a:pt x="6633" y="588"/>
                  </a:lnTo>
                  <a:lnTo>
                    <a:pt x="5915" y="360"/>
                  </a:lnTo>
                  <a:lnTo>
                    <a:pt x="5163" y="196"/>
                  </a:lnTo>
                  <a:lnTo>
                    <a:pt x="4444" y="66"/>
                  </a:lnTo>
                  <a:lnTo>
                    <a:pt x="4085" y="0"/>
                  </a:lnTo>
                  <a:close/>
                </a:path>
              </a:pathLst>
            </a:custGeom>
            <a:solidFill>
              <a:srgbClr val="464B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2a31f37c3fd_2_26"/>
            <p:cNvSpPr/>
            <p:nvPr/>
          </p:nvSpPr>
          <p:spPr>
            <a:xfrm>
              <a:off x="1374891" y="1765950"/>
              <a:ext cx="74158" cy="51123"/>
            </a:xfrm>
            <a:custGeom>
              <a:rect b="b" l="l" r="r" t="t"/>
              <a:pathLst>
                <a:path extrusionOk="0" h="2974" w="4314">
                  <a:moveTo>
                    <a:pt x="2745" y="0"/>
                  </a:moveTo>
                  <a:lnTo>
                    <a:pt x="2451" y="33"/>
                  </a:lnTo>
                  <a:lnTo>
                    <a:pt x="2157" y="98"/>
                  </a:lnTo>
                  <a:lnTo>
                    <a:pt x="1863" y="163"/>
                  </a:lnTo>
                  <a:lnTo>
                    <a:pt x="1634" y="229"/>
                  </a:lnTo>
                  <a:lnTo>
                    <a:pt x="1209" y="425"/>
                  </a:lnTo>
                  <a:lnTo>
                    <a:pt x="850" y="654"/>
                  </a:lnTo>
                  <a:lnTo>
                    <a:pt x="588" y="915"/>
                  </a:lnTo>
                  <a:lnTo>
                    <a:pt x="392" y="1209"/>
                  </a:lnTo>
                  <a:lnTo>
                    <a:pt x="229" y="1470"/>
                  </a:lnTo>
                  <a:lnTo>
                    <a:pt x="131" y="1765"/>
                  </a:lnTo>
                  <a:lnTo>
                    <a:pt x="66" y="2026"/>
                  </a:lnTo>
                  <a:lnTo>
                    <a:pt x="33" y="2287"/>
                  </a:lnTo>
                  <a:lnTo>
                    <a:pt x="0" y="2647"/>
                  </a:lnTo>
                  <a:lnTo>
                    <a:pt x="0" y="2777"/>
                  </a:lnTo>
                  <a:lnTo>
                    <a:pt x="392" y="2875"/>
                  </a:lnTo>
                  <a:lnTo>
                    <a:pt x="752" y="2941"/>
                  </a:lnTo>
                  <a:lnTo>
                    <a:pt x="1079" y="2974"/>
                  </a:lnTo>
                  <a:lnTo>
                    <a:pt x="1699" y="2974"/>
                  </a:lnTo>
                  <a:lnTo>
                    <a:pt x="1961" y="2941"/>
                  </a:lnTo>
                  <a:lnTo>
                    <a:pt x="2222" y="2875"/>
                  </a:lnTo>
                  <a:lnTo>
                    <a:pt x="2451" y="2810"/>
                  </a:lnTo>
                  <a:lnTo>
                    <a:pt x="2647" y="2712"/>
                  </a:lnTo>
                  <a:lnTo>
                    <a:pt x="2843" y="2614"/>
                  </a:lnTo>
                  <a:lnTo>
                    <a:pt x="3202" y="2385"/>
                  </a:lnTo>
                  <a:lnTo>
                    <a:pt x="3497" y="2124"/>
                  </a:lnTo>
                  <a:lnTo>
                    <a:pt x="3725" y="1830"/>
                  </a:lnTo>
                  <a:lnTo>
                    <a:pt x="3921" y="1503"/>
                  </a:lnTo>
                  <a:lnTo>
                    <a:pt x="4052" y="1209"/>
                  </a:lnTo>
                  <a:lnTo>
                    <a:pt x="4150" y="915"/>
                  </a:lnTo>
                  <a:lnTo>
                    <a:pt x="4215" y="621"/>
                  </a:lnTo>
                  <a:lnTo>
                    <a:pt x="4281" y="229"/>
                  </a:lnTo>
                  <a:lnTo>
                    <a:pt x="4313" y="65"/>
                  </a:lnTo>
                  <a:lnTo>
                    <a:pt x="34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a31f37c3fd_2_26"/>
            <p:cNvSpPr/>
            <p:nvPr/>
          </p:nvSpPr>
          <p:spPr>
            <a:xfrm>
              <a:off x="1373207" y="1753023"/>
              <a:ext cx="91004" cy="62365"/>
            </a:xfrm>
            <a:custGeom>
              <a:rect b="b" l="l" r="r" t="t"/>
              <a:pathLst>
                <a:path extrusionOk="0" h="3628" w="5294">
                  <a:moveTo>
                    <a:pt x="5228" y="0"/>
                  </a:moveTo>
                  <a:lnTo>
                    <a:pt x="5163" y="33"/>
                  </a:lnTo>
                  <a:lnTo>
                    <a:pt x="5000" y="164"/>
                  </a:lnTo>
                  <a:lnTo>
                    <a:pt x="4771" y="295"/>
                  </a:lnTo>
                  <a:lnTo>
                    <a:pt x="4607" y="360"/>
                  </a:lnTo>
                  <a:lnTo>
                    <a:pt x="4411" y="393"/>
                  </a:lnTo>
                  <a:lnTo>
                    <a:pt x="4183" y="425"/>
                  </a:lnTo>
                  <a:lnTo>
                    <a:pt x="3921" y="458"/>
                  </a:lnTo>
                  <a:lnTo>
                    <a:pt x="3333" y="491"/>
                  </a:lnTo>
                  <a:lnTo>
                    <a:pt x="2680" y="523"/>
                  </a:lnTo>
                  <a:lnTo>
                    <a:pt x="2320" y="589"/>
                  </a:lnTo>
                  <a:lnTo>
                    <a:pt x="1928" y="654"/>
                  </a:lnTo>
                  <a:lnTo>
                    <a:pt x="1569" y="785"/>
                  </a:lnTo>
                  <a:lnTo>
                    <a:pt x="1209" y="948"/>
                  </a:lnTo>
                  <a:lnTo>
                    <a:pt x="882" y="1144"/>
                  </a:lnTo>
                  <a:lnTo>
                    <a:pt x="588" y="1406"/>
                  </a:lnTo>
                  <a:lnTo>
                    <a:pt x="392" y="1700"/>
                  </a:lnTo>
                  <a:lnTo>
                    <a:pt x="229" y="1994"/>
                  </a:lnTo>
                  <a:lnTo>
                    <a:pt x="131" y="2255"/>
                  </a:lnTo>
                  <a:lnTo>
                    <a:pt x="33" y="2517"/>
                  </a:lnTo>
                  <a:lnTo>
                    <a:pt x="0" y="2974"/>
                  </a:lnTo>
                  <a:lnTo>
                    <a:pt x="0" y="3333"/>
                  </a:lnTo>
                  <a:lnTo>
                    <a:pt x="33" y="3529"/>
                  </a:lnTo>
                  <a:lnTo>
                    <a:pt x="66" y="3595"/>
                  </a:lnTo>
                  <a:lnTo>
                    <a:pt x="98" y="3627"/>
                  </a:lnTo>
                  <a:lnTo>
                    <a:pt x="164" y="3595"/>
                  </a:lnTo>
                  <a:lnTo>
                    <a:pt x="196" y="3562"/>
                  </a:lnTo>
                  <a:lnTo>
                    <a:pt x="262" y="3366"/>
                  </a:lnTo>
                  <a:lnTo>
                    <a:pt x="523" y="2680"/>
                  </a:lnTo>
                  <a:lnTo>
                    <a:pt x="621" y="2484"/>
                  </a:lnTo>
                  <a:lnTo>
                    <a:pt x="752" y="2255"/>
                  </a:lnTo>
                  <a:lnTo>
                    <a:pt x="882" y="2059"/>
                  </a:lnTo>
                  <a:lnTo>
                    <a:pt x="1078" y="1863"/>
                  </a:lnTo>
                  <a:lnTo>
                    <a:pt x="1275" y="1700"/>
                  </a:lnTo>
                  <a:lnTo>
                    <a:pt x="1503" y="1536"/>
                  </a:lnTo>
                  <a:lnTo>
                    <a:pt x="1797" y="1438"/>
                  </a:lnTo>
                  <a:lnTo>
                    <a:pt x="2091" y="1340"/>
                  </a:lnTo>
                  <a:lnTo>
                    <a:pt x="2745" y="1209"/>
                  </a:lnTo>
                  <a:lnTo>
                    <a:pt x="3398" y="1144"/>
                  </a:lnTo>
                  <a:lnTo>
                    <a:pt x="4019" y="1046"/>
                  </a:lnTo>
                  <a:lnTo>
                    <a:pt x="4313" y="948"/>
                  </a:lnTo>
                  <a:lnTo>
                    <a:pt x="4542" y="883"/>
                  </a:lnTo>
                  <a:lnTo>
                    <a:pt x="4804" y="752"/>
                  </a:lnTo>
                  <a:lnTo>
                    <a:pt x="4967" y="621"/>
                  </a:lnTo>
                  <a:lnTo>
                    <a:pt x="5130" y="458"/>
                  </a:lnTo>
                  <a:lnTo>
                    <a:pt x="5228" y="327"/>
                  </a:lnTo>
                  <a:lnTo>
                    <a:pt x="5261" y="197"/>
                  </a:lnTo>
                  <a:lnTo>
                    <a:pt x="5294" y="99"/>
                  </a:lnTo>
                  <a:lnTo>
                    <a:pt x="5294" y="33"/>
                  </a:lnTo>
                  <a:lnTo>
                    <a:pt x="5261" y="0"/>
                  </a:lnTo>
                  <a:close/>
                </a:path>
              </a:pathLst>
            </a:custGeom>
            <a:solidFill>
              <a:srgbClr val="1D2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2a31f37c3fd_2_26"/>
            <p:cNvSpPr/>
            <p:nvPr/>
          </p:nvSpPr>
          <p:spPr>
            <a:xfrm>
              <a:off x="1390620" y="1771554"/>
              <a:ext cx="28656" cy="28106"/>
            </a:xfrm>
            <a:custGeom>
              <a:rect b="b" l="l" r="r" t="t"/>
              <a:pathLst>
                <a:path extrusionOk="0" h="1635" w="1667">
                  <a:moveTo>
                    <a:pt x="784" y="1"/>
                  </a:moveTo>
                  <a:lnTo>
                    <a:pt x="621" y="33"/>
                  </a:lnTo>
                  <a:lnTo>
                    <a:pt x="458" y="66"/>
                  </a:lnTo>
                  <a:lnTo>
                    <a:pt x="327" y="164"/>
                  </a:lnTo>
                  <a:lnTo>
                    <a:pt x="196" y="262"/>
                  </a:lnTo>
                  <a:lnTo>
                    <a:pt x="131" y="393"/>
                  </a:lnTo>
                  <a:lnTo>
                    <a:pt x="65" y="556"/>
                  </a:lnTo>
                  <a:lnTo>
                    <a:pt x="0" y="720"/>
                  </a:lnTo>
                  <a:lnTo>
                    <a:pt x="0" y="883"/>
                  </a:lnTo>
                  <a:lnTo>
                    <a:pt x="33" y="1046"/>
                  </a:lnTo>
                  <a:lnTo>
                    <a:pt x="98" y="1210"/>
                  </a:lnTo>
                  <a:lnTo>
                    <a:pt x="196" y="1340"/>
                  </a:lnTo>
                  <a:lnTo>
                    <a:pt x="294" y="1439"/>
                  </a:lnTo>
                  <a:lnTo>
                    <a:pt x="425" y="1537"/>
                  </a:lnTo>
                  <a:lnTo>
                    <a:pt x="588" y="1602"/>
                  </a:lnTo>
                  <a:lnTo>
                    <a:pt x="719" y="1635"/>
                  </a:lnTo>
                  <a:lnTo>
                    <a:pt x="915" y="1635"/>
                  </a:lnTo>
                  <a:lnTo>
                    <a:pt x="1078" y="1602"/>
                  </a:lnTo>
                  <a:lnTo>
                    <a:pt x="1209" y="1537"/>
                  </a:lnTo>
                  <a:lnTo>
                    <a:pt x="1340" y="1471"/>
                  </a:lnTo>
                  <a:lnTo>
                    <a:pt x="1471" y="1340"/>
                  </a:lnTo>
                  <a:lnTo>
                    <a:pt x="1569" y="1210"/>
                  </a:lnTo>
                  <a:lnTo>
                    <a:pt x="1634" y="1079"/>
                  </a:lnTo>
                  <a:lnTo>
                    <a:pt x="1667" y="916"/>
                  </a:lnTo>
                  <a:lnTo>
                    <a:pt x="1667" y="752"/>
                  </a:lnTo>
                  <a:lnTo>
                    <a:pt x="1634" y="589"/>
                  </a:lnTo>
                  <a:lnTo>
                    <a:pt x="1569" y="426"/>
                  </a:lnTo>
                  <a:lnTo>
                    <a:pt x="1471" y="295"/>
                  </a:lnTo>
                  <a:lnTo>
                    <a:pt x="1373" y="197"/>
                  </a:lnTo>
                  <a:lnTo>
                    <a:pt x="1242" y="99"/>
                  </a:lnTo>
                  <a:lnTo>
                    <a:pt x="1111" y="33"/>
                  </a:lnTo>
                  <a:lnTo>
                    <a:pt x="948" y="1"/>
                  </a:lnTo>
                  <a:close/>
                </a:path>
              </a:pathLst>
            </a:custGeom>
            <a:solidFill>
              <a:srgbClr val="1D26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2a31f37c3fd_2_26"/>
            <p:cNvSpPr/>
            <p:nvPr/>
          </p:nvSpPr>
          <p:spPr>
            <a:xfrm>
              <a:off x="1050224" y="1483415"/>
              <a:ext cx="491496" cy="294894"/>
            </a:xfrm>
            <a:custGeom>
              <a:rect b="b" l="l" r="r" t="t"/>
              <a:pathLst>
                <a:path extrusionOk="0" h="17155" w="28592">
                  <a:moveTo>
                    <a:pt x="9019" y="0"/>
                  </a:moveTo>
                  <a:lnTo>
                    <a:pt x="8758" y="33"/>
                  </a:lnTo>
                  <a:lnTo>
                    <a:pt x="8464" y="65"/>
                  </a:lnTo>
                  <a:lnTo>
                    <a:pt x="7941" y="163"/>
                  </a:lnTo>
                  <a:lnTo>
                    <a:pt x="7418" y="360"/>
                  </a:lnTo>
                  <a:lnTo>
                    <a:pt x="6895" y="621"/>
                  </a:lnTo>
                  <a:lnTo>
                    <a:pt x="6438" y="915"/>
                  </a:lnTo>
                  <a:lnTo>
                    <a:pt x="5980" y="1274"/>
                  </a:lnTo>
                  <a:lnTo>
                    <a:pt x="5555" y="1667"/>
                  </a:lnTo>
                  <a:lnTo>
                    <a:pt x="5196" y="2091"/>
                  </a:lnTo>
                  <a:lnTo>
                    <a:pt x="4869" y="2549"/>
                  </a:lnTo>
                  <a:lnTo>
                    <a:pt x="4575" y="3039"/>
                  </a:lnTo>
                  <a:lnTo>
                    <a:pt x="4314" y="3529"/>
                  </a:lnTo>
                  <a:lnTo>
                    <a:pt x="4052" y="4019"/>
                  </a:lnTo>
                  <a:lnTo>
                    <a:pt x="3856" y="4575"/>
                  </a:lnTo>
                  <a:lnTo>
                    <a:pt x="3660" y="5098"/>
                  </a:lnTo>
                  <a:lnTo>
                    <a:pt x="3334" y="6176"/>
                  </a:lnTo>
                  <a:lnTo>
                    <a:pt x="3137" y="6045"/>
                  </a:lnTo>
                  <a:lnTo>
                    <a:pt x="2941" y="5947"/>
                  </a:lnTo>
                  <a:lnTo>
                    <a:pt x="2745" y="5882"/>
                  </a:lnTo>
                  <a:lnTo>
                    <a:pt x="2517" y="5816"/>
                  </a:lnTo>
                  <a:lnTo>
                    <a:pt x="2321" y="5784"/>
                  </a:lnTo>
                  <a:lnTo>
                    <a:pt x="1863" y="5784"/>
                  </a:lnTo>
                  <a:lnTo>
                    <a:pt x="1667" y="5816"/>
                  </a:lnTo>
                  <a:lnTo>
                    <a:pt x="1438" y="5882"/>
                  </a:lnTo>
                  <a:lnTo>
                    <a:pt x="1242" y="5947"/>
                  </a:lnTo>
                  <a:lnTo>
                    <a:pt x="1046" y="6045"/>
                  </a:lnTo>
                  <a:lnTo>
                    <a:pt x="850" y="6143"/>
                  </a:lnTo>
                  <a:lnTo>
                    <a:pt x="687" y="6274"/>
                  </a:lnTo>
                  <a:lnTo>
                    <a:pt x="523" y="6437"/>
                  </a:lnTo>
                  <a:lnTo>
                    <a:pt x="393" y="6601"/>
                  </a:lnTo>
                  <a:lnTo>
                    <a:pt x="262" y="6797"/>
                  </a:lnTo>
                  <a:lnTo>
                    <a:pt x="131" y="7123"/>
                  </a:lnTo>
                  <a:lnTo>
                    <a:pt x="33" y="7483"/>
                  </a:lnTo>
                  <a:lnTo>
                    <a:pt x="1" y="7842"/>
                  </a:lnTo>
                  <a:lnTo>
                    <a:pt x="1" y="8202"/>
                  </a:lnTo>
                  <a:lnTo>
                    <a:pt x="66" y="8561"/>
                  </a:lnTo>
                  <a:lnTo>
                    <a:pt x="164" y="8921"/>
                  </a:lnTo>
                  <a:lnTo>
                    <a:pt x="295" y="9280"/>
                  </a:lnTo>
                  <a:lnTo>
                    <a:pt x="458" y="9639"/>
                  </a:lnTo>
                  <a:lnTo>
                    <a:pt x="621" y="9934"/>
                  </a:lnTo>
                  <a:lnTo>
                    <a:pt x="818" y="10260"/>
                  </a:lnTo>
                  <a:lnTo>
                    <a:pt x="1242" y="10881"/>
                  </a:lnTo>
                  <a:lnTo>
                    <a:pt x="1700" y="11469"/>
                  </a:lnTo>
                  <a:lnTo>
                    <a:pt x="2092" y="12090"/>
                  </a:lnTo>
                  <a:lnTo>
                    <a:pt x="2190" y="12286"/>
                  </a:lnTo>
                  <a:lnTo>
                    <a:pt x="2288" y="12515"/>
                  </a:lnTo>
                  <a:lnTo>
                    <a:pt x="2451" y="13168"/>
                  </a:lnTo>
                  <a:lnTo>
                    <a:pt x="2615" y="13887"/>
                  </a:lnTo>
                  <a:lnTo>
                    <a:pt x="2745" y="14704"/>
                  </a:lnTo>
                  <a:lnTo>
                    <a:pt x="2909" y="15488"/>
                  </a:lnTo>
                  <a:lnTo>
                    <a:pt x="3072" y="16175"/>
                  </a:lnTo>
                  <a:lnTo>
                    <a:pt x="3170" y="16469"/>
                  </a:lnTo>
                  <a:lnTo>
                    <a:pt x="3236" y="16730"/>
                  </a:lnTo>
                  <a:lnTo>
                    <a:pt x="3366" y="16959"/>
                  </a:lnTo>
                  <a:lnTo>
                    <a:pt x="3464" y="17090"/>
                  </a:lnTo>
                  <a:lnTo>
                    <a:pt x="3530" y="17155"/>
                  </a:lnTo>
                  <a:lnTo>
                    <a:pt x="3628" y="17122"/>
                  </a:lnTo>
                  <a:lnTo>
                    <a:pt x="3726" y="17024"/>
                  </a:lnTo>
                  <a:lnTo>
                    <a:pt x="3824" y="16893"/>
                  </a:lnTo>
                  <a:lnTo>
                    <a:pt x="3987" y="16501"/>
                  </a:lnTo>
                  <a:lnTo>
                    <a:pt x="4183" y="16011"/>
                  </a:lnTo>
                  <a:lnTo>
                    <a:pt x="4543" y="14900"/>
                  </a:lnTo>
                  <a:lnTo>
                    <a:pt x="4771" y="14083"/>
                  </a:lnTo>
                  <a:lnTo>
                    <a:pt x="5000" y="13332"/>
                  </a:lnTo>
                  <a:lnTo>
                    <a:pt x="5229" y="12548"/>
                  </a:lnTo>
                  <a:lnTo>
                    <a:pt x="5425" y="11763"/>
                  </a:lnTo>
                  <a:lnTo>
                    <a:pt x="5654" y="10979"/>
                  </a:lnTo>
                  <a:lnTo>
                    <a:pt x="5882" y="10228"/>
                  </a:lnTo>
                  <a:lnTo>
                    <a:pt x="6046" y="9868"/>
                  </a:lnTo>
                  <a:lnTo>
                    <a:pt x="6209" y="9509"/>
                  </a:lnTo>
                  <a:lnTo>
                    <a:pt x="6372" y="9149"/>
                  </a:lnTo>
                  <a:lnTo>
                    <a:pt x="6601" y="8823"/>
                  </a:lnTo>
                  <a:lnTo>
                    <a:pt x="6830" y="8496"/>
                  </a:lnTo>
                  <a:lnTo>
                    <a:pt x="7091" y="8169"/>
                  </a:lnTo>
                  <a:lnTo>
                    <a:pt x="7222" y="8267"/>
                  </a:lnTo>
                  <a:lnTo>
                    <a:pt x="7549" y="8463"/>
                  </a:lnTo>
                  <a:lnTo>
                    <a:pt x="8660" y="9084"/>
                  </a:lnTo>
                  <a:lnTo>
                    <a:pt x="9869" y="9737"/>
                  </a:lnTo>
                  <a:lnTo>
                    <a:pt x="10522" y="10064"/>
                  </a:lnTo>
                  <a:lnTo>
                    <a:pt x="10980" y="10228"/>
                  </a:lnTo>
                  <a:lnTo>
                    <a:pt x="11470" y="10391"/>
                  </a:lnTo>
                  <a:lnTo>
                    <a:pt x="12417" y="10652"/>
                  </a:lnTo>
                  <a:lnTo>
                    <a:pt x="13365" y="10881"/>
                  </a:lnTo>
                  <a:lnTo>
                    <a:pt x="14345" y="11045"/>
                  </a:lnTo>
                  <a:lnTo>
                    <a:pt x="15424" y="11241"/>
                  </a:lnTo>
                  <a:lnTo>
                    <a:pt x="16535" y="11371"/>
                  </a:lnTo>
                  <a:lnTo>
                    <a:pt x="17646" y="11469"/>
                  </a:lnTo>
                  <a:lnTo>
                    <a:pt x="18756" y="11535"/>
                  </a:lnTo>
                  <a:lnTo>
                    <a:pt x="19835" y="11567"/>
                  </a:lnTo>
                  <a:lnTo>
                    <a:pt x="20946" y="11567"/>
                  </a:lnTo>
                  <a:lnTo>
                    <a:pt x="22057" y="11502"/>
                  </a:lnTo>
                  <a:lnTo>
                    <a:pt x="23168" y="11437"/>
                  </a:lnTo>
                  <a:lnTo>
                    <a:pt x="24246" y="11306"/>
                  </a:lnTo>
                  <a:lnTo>
                    <a:pt x="24802" y="11208"/>
                  </a:lnTo>
                  <a:lnTo>
                    <a:pt x="25324" y="11077"/>
                  </a:lnTo>
                  <a:lnTo>
                    <a:pt x="25847" y="10914"/>
                  </a:lnTo>
                  <a:lnTo>
                    <a:pt x="26337" y="10718"/>
                  </a:lnTo>
                  <a:lnTo>
                    <a:pt x="26795" y="10456"/>
                  </a:lnTo>
                  <a:lnTo>
                    <a:pt x="27252" y="10162"/>
                  </a:lnTo>
                  <a:lnTo>
                    <a:pt x="27514" y="9901"/>
                  </a:lnTo>
                  <a:lnTo>
                    <a:pt x="27742" y="9639"/>
                  </a:lnTo>
                  <a:lnTo>
                    <a:pt x="27971" y="9378"/>
                  </a:lnTo>
                  <a:lnTo>
                    <a:pt x="28167" y="9084"/>
                  </a:lnTo>
                  <a:lnTo>
                    <a:pt x="28330" y="8757"/>
                  </a:lnTo>
                  <a:lnTo>
                    <a:pt x="28461" y="8430"/>
                  </a:lnTo>
                  <a:lnTo>
                    <a:pt x="28527" y="8104"/>
                  </a:lnTo>
                  <a:lnTo>
                    <a:pt x="28592" y="7744"/>
                  </a:lnTo>
                  <a:lnTo>
                    <a:pt x="28592" y="7450"/>
                  </a:lnTo>
                  <a:lnTo>
                    <a:pt x="28592" y="7156"/>
                  </a:lnTo>
                  <a:lnTo>
                    <a:pt x="28527" y="6895"/>
                  </a:lnTo>
                  <a:lnTo>
                    <a:pt x="28461" y="6633"/>
                  </a:lnTo>
                  <a:lnTo>
                    <a:pt x="28396" y="6339"/>
                  </a:lnTo>
                  <a:lnTo>
                    <a:pt x="28265" y="6078"/>
                  </a:lnTo>
                  <a:lnTo>
                    <a:pt x="28004" y="5588"/>
                  </a:lnTo>
                  <a:lnTo>
                    <a:pt x="27677" y="5098"/>
                  </a:lnTo>
                  <a:lnTo>
                    <a:pt x="27318" y="4640"/>
                  </a:lnTo>
                  <a:lnTo>
                    <a:pt x="26893" y="4215"/>
                  </a:lnTo>
                  <a:lnTo>
                    <a:pt x="26435" y="3856"/>
                  </a:lnTo>
                  <a:lnTo>
                    <a:pt x="26043" y="3529"/>
                  </a:lnTo>
                  <a:lnTo>
                    <a:pt x="25651" y="3268"/>
                  </a:lnTo>
                  <a:lnTo>
                    <a:pt x="25226" y="3006"/>
                  </a:lnTo>
                  <a:lnTo>
                    <a:pt x="24834" y="2810"/>
                  </a:lnTo>
                  <a:lnTo>
                    <a:pt x="24409" y="2581"/>
                  </a:lnTo>
                  <a:lnTo>
                    <a:pt x="23985" y="2418"/>
                  </a:lnTo>
                  <a:lnTo>
                    <a:pt x="23560" y="2255"/>
                  </a:lnTo>
                  <a:lnTo>
                    <a:pt x="23135" y="2124"/>
                  </a:lnTo>
                  <a:lnTo>
                    <a:pt x="22285" y="1928"/>
                  </a:lnTo>
                  <a:lnTo>
                    <a:pt x="21403" y="1765"/>
                  </a:lnTo>
                  <a:lnTo>
                    <a:pt x="20521" y="1634"/>
                  </a:lnTo>
                  <a:lnTo>
                    <a:pt x="19639" y="1569"/>
                  </a:lnTo>
                  <a:lnTo>
                    <a:pt x="17842" y="1471"/>
                  </a:lnTo>
                  <a:lnTo>
                    <a:pt x="16012" y="1405"/>
                  </a:lnTo>
                  <a:lnTo>
                    <a:pt x="15097" y="1307"/>
                  </a:lnTo>
                  <a:lnTo>
                    <a:pt x="14182" y="1209"/>
                  </a:lnTo>
                  <a:lnTo>
                    <a:pt x="13267" y="1046"/>
                  </a:lnTo>
                  <a:lnTo>
                    <a:pt x="12385" y="817"/>
                  </a:lnTo>
                  <a:lnTo>
                    <a:pt x="11535" y="556"/>
                  </a:lnTo>
                  <a:lnTo>
                    <a:pt x="10718" y="294"/>
                  </a:lnTo>
                  <a:lnTo>
                    <a:pt x="10293" y="196"/>
                  </a:lnTo>
                  <a:lnTo>
                    <a:pt x="9901" y="98"/>
                  </a:lnTo>
                  <a:lnTo>
                    <a:pt x="9477" y="33"/>
                  </a:lnTo>
                  <a:lnTo>
                    <a:pt x="901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2a31f37c3fd_2_26"/>
            <p:cNvSpPr/>
            <p:nvPr/>
          </p:nvSpPr>
          <p:spPr>
            <a:xfrm>
              <a:off x="1486661" y="2703406"/>
              <a:ext cx="126398" cy="201673"/>
            </a:xfrm>
            <a:custGeom>
              <a:rect b="b" l="l" r="r" t="t"/>
              <a:pathLst>
                <a:path extrusionOk="0" h="11732" w="7353">
                  <a:moveTo>
                    <a:pt x="3399" y="1"/>
                  </a:moveTo>
                  <a:lnTo>
                    <a:pt x="2811" y="458"/>
                  </a:lnTo>
                  <a:lnTo>
                    <a:pt x="2190" y="981"/>
                  </a:lnTo>
                  <a:lnTo>
                    <a:pt x="1536" y="1569"/>
                  </a:lnTo>
                  <a:lnTo>
                    <a:pt x="883" y="2256"/>
                  </a:lnTo>
                  <a:lnTo>
                    <a:pt x="622" y="2582"/>
                  </a:lnTo>
                  <a:lnTo>
                    <a:pt x="360" y="2909"/>
                  </a:lnTo>
                  <a:lnTo>
                    <a:pt x="164" y="3236"/>
                  </a:lnTo>
                  <a:lnTo>
                    <a:pt x="66" y="3530"/>
                  </a:lnTo>
                  <a:lnTo>
                    <a:pt x="33" y="3661"/>
                  </a:lnTo>
                  <a:lnTo>
                    <a:pt x="1" y="3791"/>
                  </a:lnTo>
                  <a:lnTo>
                    <a:pt x="33" y="3922"/>
                  </a:lnTo>
                  <a:lnTo>
                    <a:pt x="66" y="4053"/>
                  </a:lnTo>
                  <a:lnTo>
                    <a:pt x="785" y="5654"/>
                  </a:lnTo>
                  <a:lnTo>
                    <a:pt x="1308" y="6863"/>
                  </a:lnTo>
                  <a:lnTo>
                    <a:pt x="1896" y="8072"/>
                  </a:lnTo>
                  <a:lnTo>
                    <a:pt x="2517" y="9248"/>
                  </a:lnTo>
                  <a:lnTo>
                    <a:pt x="2811" y="9738"/>
                  </a:lnTo>
                  <a:lnTo>
                    <a:pt x="3105" y="10196"/>
                  </a:lnTo>
                  <a:lnTo>
                    <a:pt x="3366" y="10523"/>
                  </a:lnTo>
                  <a:lnTo>
                    <a:pt x="3595" y="10784"/>
                  </a:lnTo>
                  <a:lnTo>
                    <a:pt x="3693" y="10849"/>
                  </a:lnTo>
                  <a:lnTo>
                    <a:pt x="3791" y="10915"/>
                  </a:lnTo>
                  <a:lnTo>
                    <a:pt x="3889" y="10915"/>
                  </a:lnTo>
                  <a:lnTo>
                    <a:pt x="3954" y="10882"/>
                  </a:lnTo>
                  <a:lnTo>
                    <a:pt x="4020" y="10817"/>
                  </a:lnTo>
                  <a:lnTo>
                    <a:pt x="4085" y="10751"/>
                  </a:lnTo>
                  <a:lnTo>
                    <a:pt x="4151" y="10523"/>
                  </a:lnTo>
                  <a:lnTo>
                    <a:pt x="4151" y="10228"/>
                  </a:lnTo>
                  <a:lnTo>
                    <a:pt x="4118" y="9902"/>
                  </a:lnTo>
                  <a:lnTo>
                    <a:pt x="4052" y="9510"/>
                  </a:lnTo>
                  <a:lnTo>
                    <a:pt x="3954" y="9085"/>
                  </a:lnTo>
                  <a:lnTo>
                    <a:pt x="3726" y="8170"/>
                  </a:lnTo>
                  <a:lnTo>
                    <a:pt x="3432" y="7320"/>
                  </a:lnTo>
                  <a:lnTo>
                    <a:pt x="3170" y="6569"/>
                  </a:lnTo>
                  <a:lnTo>
                    <a:pt x="2909" y="5850"/>
                  </a:lnTo>
                  <a:lnTo>
                    <a:pt x="3497" y="6373"/>
                  </a:lnTo>
                  <a:lnTo>
                    <a:pt x="4085" y="6961"/>
                  </a:lnTo>
                  <a:lnTo>
                    <a:pt x="4804" y="7745"/>
                  </a:lnTo>
                  <a:lnTo>
                    <a:pt x="5556" y="8660"/>
                  </a:lnTo>
                  <a:lnTo>
                    <a:pt x="5948" y="9150"/>
                  </a:lnTo>
                  <a:lnTo>
                    <a:pt x="6307" y="9640"/>
                  </a:lnTo>
                  <a:lnTo>
                    <a:pt x="6634" y="10163"/>
                  </a:lnTo>
                  <a:lnTo>
                    <a:pt x="6928" y="10686"/>
                  </a:lnTo>
                  <a:lnTo>
                    <a:pt x="7157" y="11209"/>
                  </a:lnTo>
                  <a:lnTo>
                    <a:pt x="7353" y="11732"/>
                  </a:lnTo>
                  <a:lnTo>
                    <a:pt x="7353" y="11536"/>
                  </a:lnTo>
                  <a:lnTo>
                    <a:pt x="7353" y="11013"/>
                  </a:lnTo>
                  <a:lnTo>
                    <a:pt x="7353" y="10653"/>
                  </a:lnTo>
                  <a:lnTo>
                    <a:pt x="7320" y="10196"/>
                  </a:lnTo>
                  <a:lnTo>
                    <a:pt x="7222" y="9706"/>
                  </a:lnTo>
                  <a:lnTo>
                    <a:pt x="7124" y="9150"/>
                  </a:lnTo>
                  <a:lnTo>
                    <a:pt x="6993" y="8562"/>
                  </a:lnTo>
                  <a:lnTo>
                    <a:pt x="6797" y="7909"/>
                  </a:lnTo>
                  <a:lnTo>
                    <a:pt x="6536" y="7255"/>
                  </a:lnTo>
                  <a:lnTo>
                    <a:pt x="6242" y="6569"/>
                  </a:lnTo>
                  <a:lnTo>
                    <a:pt x="5850" y="5850"/>
                  </a:lnTo>
                  <a:lnTo>
                    <a:pt x="5392" y="5131"/>
                  </a:lnTo>
                  <a:lnTo>
                    <a:pt x="4869" y="4412"/>
                  </a:lnTo>
                  <a:lnTo>
                    <a:pt x="4249" y="3693"/>
                  </a:lnTo>
                  <a:lnTo>
                    <a:pt x="6372" y="2582"/>
                  </a:lnTo>
                  <a:lnTo>
                    <a:pt x="3399"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2a31f37c3fd_2_26"/>
            <p:cNvSpPr/>
            <p:nvPr/>
          </p:nvSpPr>
          <p:spPr>
            <a:xfrm>
              <a:off x="868233" y="3067955"/>
              <a:ext cx="130902" cy="271877"/>
            </a:xfrm>
            <a:custGeom>
              <a:rect b="b" l="l" r="r" t="t"/>
              <a:pathLst>
                <a:path extrusionOk="0" h="15816" w="7615">
                  <a:moveTo>
                    <a:pt x="6928" y="1"/>
                  </a:moveTo>
                  <a:lnTo>
                    <a:pt x="2419" y="393"/>
                  </a:lnTo>
                  <a:lnTo>
                    <a:pt x="1275" y="4444"/>
                  </a:lnTo>
                  <a:lnTo>
                    <a:pt x="458" y="7451"/>
                  </a:lnTo>
                  <a:lnTo>
                    <a:pt x="164" y="8562"/>
                  </a:lnTo>
                  <a:lnTo>
                    <a:pt x="33" y="9182"/>
                  </a:lnTo>
                  <a:lnTo>
                    <a:pt x="1" y="9346"/>
                  </a:lnTo>
                  <a:lnTo>
                    <a:pt x="33" y="9542"/>
                  </a:lnTo>
                  <a:lnTo>
                    <a:pt x="99" y="9967"/>
                  </a:lnTo>
                  <a:lnTo>
                    <a:pt x="229" y="10424"/>
                  </a:lnTo>
                  <a:lnTo>
                    <a:pt x="360" y="10914"/>
                  </a:lnTo>
                  <a:lnTo>
                    <a:pt x="720" y="11895"/>
                  </a:lnTo>
                  <a:lnTo>
                    <a:pt x="850" y="12319"/>
                  </a:lnTo>
                  <a:lnTo>
                    <a:pt x="916" y="12679"/>
                  </a:lnTo>
                  <a:lnTo>
                    <a:pt x="981" y="12842"/>
                  </a:lnTo>
                  <a:lnTo>
                    <a:pt x="1079" y="12973"/>
                  </a:lnTo>
                  <a:lnTo>
                    <a:pt x="1210" y="13071"/>
                  </a:lnTo>
                  <a:lnTo>
                    <a:pt x="1340" y="13169"/>
                  </a:lnTo>
                  <a:lnTo>
                    <a:pt x="1732" y="13365"/>
                  </a:lnTo>
                  <a:lnTo>
                    <a:pt x="2125" y="13463"/>
                  </a:lnTo>
                  <a:lnTo>
                    <a:pt x="2517" y="13561"/>
                  </a:lnTo>
                  <a:lnTo>
                    <a:pt x="2876" y="13594"/>
                  </a:lnTo>
                  <a:lnTo>
                    <a:pt x="3203" y="13626"/>
                  </a:lnTo>
                  <a:lnTo>
                    <a:pt x="3497" y="14051"/>
                  </a:lnTo>
                  <a:lnTo>
                    <a:pt x="3824" y="14476"/>
                  </a:lnTo>
                  <a:lnTo>
                    <a:pt x="4183" y="14933"/>
                  </a:lnTo>
                  <a:lnTo>
                    <a:pt x="4543" y="15358"/>
                  </a:lnTo>
                  <a:lnTo>
                    <a:pt x="4902" y="15685"/>
                  </a:lnTo>
                  <a:lnTo>
                    <a:pt x="5065" y="15783"/>
                  </a:lnTo>
                  <a:lnTo>
                    <a:pt x="5196" y="15816"/>
                  </a:lnTo>
                  <a:lnTo>
                    <a:pt x="5294" y="15816"/>
                  </a:lnTo>
                  <a:lnTo>
                    <a:pt x="5359" y="15718"/>
                  </a:lnTo>
                  <a:lnTo>
                    <a:pt x="5392" y="15554"/>
                  </a:lnTo>
                  <a:lnTo>
                    <a:pt x="5359" y="15326"/>
                  </a:lnTo>
                  <a:lnTo>
                    <a:pt x="5327" y="15031"/>
                  </a:lnTo>
                  <a:lnTo>
                    <a:pt x="5229" y="14737"/>
                  </a:lnTo>
                  <a:lnTo>
                    <a:pt x="5000" y="13986"/>
                  </a:lnTo>
                  <a:lnTo>
                    <a:pt x="4706" y="13202"/>
                  </a:lnTo>
                  <a:lnTo>
                    <a:pt x="4150" y="11764"/>
                  </a:lnTo>
                  <a:lnTo>
                    <a:pt x="3954" y="11241"/>
                  </a:lnTo>
                  <a:lnTo>
                    <a:pt x="3856" y="10947"/>
                  </a:lnTo>
                  <a:lnTo>
                    <a:pt x="3922" y="10620"/>
                  </a:lnTo>
                  <a:lnTo>
                    <a:pt x="4052" y="9999"/>
                  </a:lnTo>
                  <a:lnTo>
                    <a:pt x="4445" y="8300"/>
                  </a:lnTo>
                  <a:lnTo>
                    <a:pt x="5065" y="5980"/>
                  </a:lnTo>
                  <a:lnTo>
                    <a:pt x="5261" y="7059"/>
                  </a:lnTo>
                  <a:lnTo>
                    <a:pt x="5490" y="8170"/>
                  </a:lnTo>
                  <a:lnTo>
                    <a:pt x="5784" y="9379"/>
                  </a:lnTo>
                  <a:lnTo>
                    <a:pt x="6144" y="10588"/>
                  </a:lnTo>
                  <a:lnTo>
                    <a:pt x="6307" y="11110"/>
                  </a:lnTo>
                  <a:lnTo>
                    <a:pt x="6503" y="11568"/>
                  </a:lnTo>
                  <a:lnTo>
                    <a:pt x="6699" y="11895"/>
                  </a:lnTo>
                  <a:lnTo>
                    <a:pt x="6797" y="12025"/>
                  </a:lnTo>
                  <a:lnTo>
                    <a:pt x="6895" y="12123"/>
                  </a:lnTo>
                  <a:lnTo>
                    <a:pt x="6993" y="12189"/>
                  </a:lnTo>
                  <a:lnTo>
                    <a:pt x="7091" y="12221"/>
                  </a:lnTo>
                  <a:lnTo>
                    <a:pt x="7189" y="12221"/>
                  </a:lnTo>
                  <a:lnTo>
                    <a:pt x="7255" y="12156"/>
                  </a:lnTo>
                  <a:lnTo>
                    <a:pt x="7353" y="12058"/>
                  </a:lnTo>
                  <a:lnTo>
                    <a:pt x="7418" y="11862"/>
                  </a:lnTo>
                  <a:lnTo>
                    <a:pt x="7483" y="11666"/>
                  </a:lnTo>
                  <a:lnTo>
                    <a:pt x="7549" y="11372"/>
                  </a:lnTo>
                  <a:lnTo>
                    <a:pt x="7614" y="10718"/>
                  </a:lnTo>
                  <a:lnTo>
                    <a:pt x="7614" y="9901"/>
                  </a:lnTo>
                  <a:lnTo>
                    <a:pt x="7614" y="8954"/>
                  </a:lnTo>
                  <a:lnTo>
                    <a:pt x="7581" y="7941"/>
                  </a:lnTo>
                  <a:lnTo>
                    <a:pt x="7451" y="5752"/>
                  </a:lnTo>
                  <a:lnTo>
                    <a:pt x="7287" y="3595"/>
                  </a:lnTo>
                  <a:lnTo>
                    <a:pt x="7124" y="1765"/>
                  </a:lnTo>
                  <a:lnTo>
                    <a:pt x="6928" y="1"/>
                  </a:lnTo>
                  <a:close/>
                </a:path>
              </a:pathLst>
            </a:custGeom>
            <a:solidFill>
              <a:srgbClr val="F3D6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2a31f37c3fd_2_26"/>
            <p:cNvSpPr/>
            <p:nvPr/>
          </p:nvSpPr>
          <p:spPr>
            <a:xfrm>
              <a:off x="880026" y="2707910"/>
              <a:ext cx="130902" cy="370737"/>
            </a:xfrm>
            <a:custGeom>
              <a:rect b="b" l="l" r="r" t="t"/>
              <a:pathLst>
                <a:path extrusionOk="0" h="21567" w="7615">
                  <a:moveTo>
                    <a:pt x="4347" y="0"/>
                  </a:moveTo>
                  <a:lnTo>
                    <a:pt x="3726" y="33"/>
                  </a:lnTo>
                  <a:lnTo>
                    <a:pt x="3105" y="66"/>
                  </a:lnTo>
                  <a:lnTo>
                    <a:pt x="2550" y="98"/>
                  </a:lnTo>
                  <a:lnTo>
                    <a:pt x="1504" y="262"/>
                  </a:lnTo>
                  <a:lnTo>
                    <a:pt x="720" y="392"/>
                  </a:lnTo>
                  <a:lnTo>
                    <a:pt x="1" y="556"/>
                  </a:lnTo>
                  <a:lnTo>
                    <a:pt x="426" y="5817"/>
                  </a:lnTo>
                  <a:lnTo>
                    <a:pt x="981" y="12711"/>
                  </a:lnTo>
                  <a:lnTo>
                    <a:pt x="1733" y="21338"/>
                  </a:lnTo>
                  <a:lnTo>
                    <a:pt x="2190" y="21436"/>
                  </a:lnTo>
                  <a:lnTo>
                    <a:pt x="2615" y="21501"/>
                  </a:lnTo>
                  <a:lnTo>
                    <a:pt x="3040" y="21566"/>
                  </a:lnTo>
                  <a:lnTo>
                    <a:pt x="3857" y="21566"/>
                  </a:lnTo>
                  <a:lnTo>
                    <a:pt x="4216" y="21501"/>
                  </a:lnTo>
                  <a:lnTo>
                    <a:pt x="4902" y="21403"/>
                  </a:lnTo>
                  <a:lnTo>
                    <a:pt x="5458" y="21240"/>
                  </a:lnTo>
                  <a:lnTo>
                    <a:pt x="5882" y="21109"/>
                  </a:lnTo>
                  <a:lnTo>
                    <a:pt x="6242" y="20946"/>
                  </a:lnTo>
                  <a:lnTo>
                    <a:pt x="7614" y="458"/>
                  </a:lnTo>
                  <a:lnTo>
                    <a:pt x="6961" y="262"/>
                  </a:lnTo>
                  <a:lnTo>
                    <a:pt x="6307" y="164"/>
                  </a:lnTo>
                  <a:lnTo>
                    <a:pt x="5654" y="66"/>
                  </a:lnTo>
                  <a:lnTo>
                    <a:pt x="5000" y="33"/>
                  </a:lnTo>
                  <a:lnTo>
                    <a:pt x="434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2a31f37c3fd_2_26"/>
            <p:cNvSpPr/>
            <p:nvPr/>
          </p:nvSpPr>
          <p:spPr>
            <a:xfrm>
              <a:off x="1524290" y="2530973"/>
              <a:ext cx="265706" cy="235933"/>
            </a:xfrm>
            <a:custGeom>
              <a:rect b="b" l="l" r="r" t="t"/>
              <a:pathLst>
                <a:path extrusionOk="0" h="13725" w="15457">
                  <a:moveTo>
                    <a:pt x="10392" y="0"/>
                  </a:moveTo>
                  <a:lnTo>
                    <a:pt x="1" y="10882"/>
                  </a:lnTo>
                  <a:lnTo>
                    <a:pt x="66" y="11143"/>
                  </a:lnTo>
                  <a:lnTo>
                    <a:pt x="197" y="11437"/>
                  </a:lnTo>
                  <a:lnTo>
                    <a:pt x="360" y="11796"/>
                  </a:lnTo>
                  <a:lnTo>
                    <a:pt x="622" y="12221"/>
                  </a:lnTo>
                  <a:lnTo>
                    <a:pt x="981" y="12711"/>
                  </a:lnTo>
                  <a:lnTo>
                    <a:pt x="1210" y="12940"/>
                  </a:lnTo>
                  <a:lnTo>
                    <a:pt x="1439" y="13202"/>
                  </a:lnTo>
                  <a:lnTo>
                    <a:pt x="1733" y="13463"/>
                  </a:lnTo>
                  <a:lnTo>
                    <a:pt x="2060" y="13724"/>
                  </a:lnTo>
                  <a:lnTo>
                    <a:pt x="2223" y="13626"/>
                  </a:lnTo>
                  <a:lnTo>
                    <a:pt x="2713" y="13398"/>
                  </a:lnTo>
                  <a:lnTo>
                    <a:pt x="3628" y="12940"/>
                  </a:lnTo>
                  <a:lnTo>
                    <a:pt x="4968" y="12189"/>
                  </a:lnTo>
                  <a:lnTo>
                    <a:pt x="6798" y="11110"/>
                  </a:lnTo>
                  <a:lnTo>
                    <a:pt x="9117" y="9640"/>
                  </a:lnTo>
                  <a:lnTo>
                    <a:pt x="11993" y="7777"/>
                  </a:lnTo>
                  <a:lnTo>
                    <a:pt x="15457" y="5392"/>
                  </a:lnTo>
                  <a:lnTo>
                    <a:pt x="15391" y="5229"/>
                  </a:lnTo>
                  <a:lnTo>
                    <a:pt x="15163" y="4804"/>
                  </a:lnTo>
                  <a:lnTo>
                    <a:pt x="14803" y="4150"/>
                  </a:lnTo>
                  <a:lnTo>
                    <a:pt x="14542" y="3758"/>
                  </a:lnTo>
                  <a:lnTo>
                    <a:pt x="14248" y="3333"/>
                  </a:lnTo>
                  <a:lnTo>
                    <a:pt x="13921" y="2909"/>
                  </a:lnTo>
                  <a:lnTo>
                    <a:pt x="13561" y="2451"/>
                  </a:lnTo>
                  <a:lnTo>
                    <a:pt x="13137" y="1994"/>
                  </a:lnTo>
                  <a:lnTo>
                    <a:pt x="12679" y="1569"/>
                  </a:lnTo>
                  <a:lnTo>
                    <a:pt x="12189" y="1111"/>
                  </a:lnTo>
                  <a:lnTo>
                    <a:pt x="11634" y="719"/>
                  </a:lnTo>
                  <a:lnTo>
                    <a:pt x="11045" y="327"/>
                  </a:lnTo>
                  <a:lnTo>
                    <a:pt x="1039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2a31f37c3fd_2_26"/>
            <p:cNvSpPr/>
            <p:nvPr/>
          </p:nvSpPr>
          <p:spPr>
            <a:xfrm>
              <a:off x="1186713" y="2243385"/>
              <a:ext cx="184260" cy="96075"/>
            </a:xfrm>
            <a:custGeom>
              <a:rect b="b" l="l" r="r" t="t"/>
              <a:pathLst>
                <a:path extrusionOk="0" h="5589" w="10719">
                  <a:moveTo>
                    <a:pt x="6144" y="0"/>
                  </a:moveTo>
                  <a:lnTo>
                    <a:pt x="5588" y="33"/>
                  </a:lnTo>
                  <a:lnTo>
                    <a:pt x="5033" y="98"/>
                  </a:lnTo>
                  <a:lnTo>
                    <a:pt x="4477" y="164"/>
                  </a:lnTo>
                  <a:lnTo>
                    <a:pt x="3922" y="295"/>
                  </a:lnTo>
                  <a:lnTo>
                    <a:pt x="3399" y="425"/>
                  </a:lnTo>
                  <a:lnTo>
                    <a:pt x="2909" y="589"/>
                  </a:lnTo>
                  <a:lnTo>
                    <a:pt x="2419" y="785"/>
                  </a:lnTo>
                  <a:lnTo>
                    <a:pt x="1961" y="981"/>
                  </a:lnTo>
                  <a:lnTo>
                    <a:pt x="1537" y="1209"/>
                  </a:lnTo>
                  <a:lnTo>
                    <a:pt x="1144" y="1471"/>
                  </a:lnTo>
                  <a:lnTo>
                    <a:pt x="818" y="1700"/>
                  </a:lnTo>
                  <a:lnTo>
                    <a:pt x="556" y="1961"/>
                  </a:lnTo>
                  <a:lnTo>
                    <a:pt x="328" y="2222"/>
                  </a:lnTo>
                  <a:lnTo>
                    <a:pt x="132" y="2484"/>
                  </a:lnTo>
                  <a:lnTo>
                    <a:pt x="33" y="2778"/>
                  </a:lnTo>
                  <a:lnTo>
                    <a:pt x="1" y="3039"/>
                  </a:lnTo>
                  <a:lnTo>
                    <a:pt x="33" y="3301"/>
                  </a:lnTo>
                  <a:lnTo>
                    <a:pt x="132" y="3562"/>
                  </a:lnTo>
                  <a:lnTo>
                    <a:pt x="262" y="3824"/>
                  </a:lnTo>
                  <a:lnTo>
                    <a:pt x="458" y="4052"/>
                  </a:lnTo>
                  <a:lnTo>
                    <a:pt x="687" y="4281"/>
                  </a:lnTo>
                  <a:lnTo>
                    <a:pt x="948" y="4510"/>
                  </a:lnTo>
                  <a:lnTo>
                    <a:pt x="1242" y="4706"/>
                  </a:lnTo>
                  <a:lnTo>
                    <a:pt x="1602" y="4869"/>
                  </a:lnTo>
                  <a:lnTo>
                    <a:pt x="1994" y="5033"/>
                  </a:lnTo>
                  <a:lnTo>
                    <a:pt x="2419" y="5196"/>
                  </a:lnTo>
                  <a:lnTo>
                    <a:pt x="2844" y="5327"/>
                  </a:lnTo>
                  <a:lnTo>
                    <a:pt x="3301" y="5425"/>
                  </a:lnTo>
                  <a:lnTo>
                    <a:pt x="3824" y="5490"/>
                  </a:lnTo>
                  <a:lnTo>
                    <a:pt x="4314" y="5555"/>
                  </a:lnTo>
                  <a:lnTo>
                    <a:pt x="4870" y="5588"/>
                  </a:lnTo>
                  <a:lnTo>
                    <a:pt x="5948" y="5588"/>
                  </a:lnTo>
                  <a:lnTo>
                    <a:pt x="6471" y="5523"/>
                  </a:lnTo>
                  <a:lnTo>
                    <a:pt x="6993" y="5457"/>
                  </a:lnTo>
                  <a:lnTo>
                    <a:pt x="7484" y="5359"/>
                  </a:lnTo>
                  <a:lnTo>
                    <a:pt x="7941" y="5229"/>
                  </a:lnTo>
                  <a:lnTo>
                    <a:pt x="8398" y="5098"/>
                  </a:lnTo>
                  <a:lnTo>
                    <a:pt x="8791" y="4935"/>
                  </a:lnTo>
                  <a:lnTo>
                    <a:pt x="9183" y="4771"/>
                  </a:lnTo>
                  <a:lnTo>
                    <a:pt x="9509" y="4575"/>
                  </a:lnTo>
                  <a:lnTo>
                    <a:pt x="9804" y="4346"/>
                  </a:lnTo>
                  <a:lnTo>
                    <a:pt x="10098" y="4150"/>
                  </a:lnTo>
                  <a:lnTo>
                    <a:pt x="10294" y="3889"/>
                  </a:lnTo>
                  <a:lnTo>
                    <a:pt x="10490" y="3660"/>
                  </a:lnTo>
                  <a:lnTo>
                    <a:pt x="10620" y="3399"/>
                  </a:lnTo>
                  <a:lnTo>
                    <a:pt x="10686" y="3137"/>
                  </a:lnTo>
                  <a:lnTo>
                    <a:pt x="10718" y="2876"/>
                  </a:lnTo>
                  <a:lnTo>
                    <a:pt x="10686" y="2582"/>
                  </a:lnTo>
                  <a:lnTo>
                    <a:pt x="10620" y="2320"/>
                  </a:lnTo>
                  <a:lnTo>
                    <a:pt x="10522" y="2059"/>
                  </a:lnTo>
                  <a:lnTo>
                    <a:pt x="10392" y="1798"/>
                  </a:lnTo>
                  <a:lnTo>
                    <a:pt x="10228" y="1536"/>
                  </a:lnTo>
                  <a:lnTo>
                    <a:pt x="10032" y="1308"/>
                  </a:lnTo>
                  <a:lnTo>
                    <a:pt x="9804" y="1079"/>
                  </a:lnTo>
                  <a:lnTo>
                    <a:pt x="9509" y="883"/>
                  </a:lnTo>
                  <a:lnTo>
                    <a:pt x="9215" y="687"/>
                  </a:lnTo>
                  <a:lnTo>
                    <a:pt x="8889" y="491"/>
                  </a:lnTo>
                  <a:lnTo>
                    <a:pt x="8497" y="360"/>
                  </a:lnTo>
                  <a:lnTo>
                    <a:pt x="8104" y="229"/>
                  </a:lnTo>
                  <a:lnTo>
                    <a:pt x="7647" y="131"/>
                  </a:lnTo>
                  <a:lnTo>
                    <a:pt x="7189" y="66"/>
                  </a:lnTo>
                  <a:lnTo>
                    <a:pt x="666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a31f37c3fd_2_41"/>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bs-Latn-BA"/>
              <a:t>Results continued</a:t>
            </a:r>
            <a:endParaRPr/>
          </a:p>
        </p:txBody>
      </p:sp>
      <p:sp>
        <p:nvSpPr>
          <p:cNvPr id="255" name="Google Shape;255;g2a31f37c3fd_2_41"/>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56" name="Google Shape;256;g2a31f37c3fd_2_41"/>
          <p:cNvSpPr txBox="1"/>
          <p:nvPr/>
        </p:nvSpPr>
        <p:spPr>
          <a:xfrm>
            <a:off x="349654" y="1111025"/>
            <a:ext cx="4009500" cy="4341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bs-Latn-BA" sz="1800">
                <a:solidFill>
                  <a:srgbClr val="00FFFF"/>
                </a:solidFill>
                <a:latin typeface="Trebuchet MS"/>
                <a:ea typeface="Trebuchet MS"/>
                <a:cs typeface="Trebuchet MS"/>
                <a:sym typeface="Trebuchet MS"/>
              </a:rPr>
              <a:t>Insights:</a:t>
            </a:r>
            <a:endParaRPr>
              <a:solidFill>
                <a:srgbClr val="00FFFF"/>
              </a:solidFill>
            </a:endParaRPr>
          </a:p>
        </p:txBody>
      </p:sp>
      <p:graphicFrame>
        <p:nvGraphicFramePr>
          <p:cNvPr id="257" name="Google Shape;257;g2a31f37c3fd_2_41"/>
          <p:cNvGraphicFramePr/>
          <p:nvPr/>
        </p:nvGraphicFramePr>
        <p:xfrm>
          <a:off x="838200" y="1789600"/>
          <a:ext cx="3000000" cy="3000000"/>
        </p:xfrm>
        <a:graphic>
          <a:graphicData uri="http://schemas.openxmlformats.org/drawingml/2006/table">
            <a:tbl>
              <a:tblPr>
                <a:noFill/>
                <a:tableStyleId>{E5B3DEE2-A6FE-4EE8-9863-5048F901CF09}</a:tableStyleId>
              </a:tblPr>
              <a:tblGrid>
                <a:gridCol w="5421700"/>
                <a:gridCol w="5421700"/>
              </a:tblGrid>
              <a:tr h="381000">
                <a:tc>
                  <a:txBody>
                    <a:bodyPr/>
                    <a:lstStyle/>
                    <a:p>
                      <a:pPr indent="0" lvl="0" marL="0" rtl="0" algn="l">
                        <a:spcBef>
                          <a:spcPts val="0"/>
                        </a:spcBef>
                        <a:spcAft>
                          <a:spcPts val="0"/>
                        </a:spcAft>
                        <a:buNone/>
                      </a:pPr>
                      <a:r>
                        <a:rPr lang="bs-Latn-BA"/>
                        <a:t>Positive elements for movies upto ‘Spiderman: Far from Home’</a:t>
                      </a:r>
                      <a:endParaRPr/>
                    </a:p>
                  </a:txBody>
                  <a:tcPr marT="91425" marB="91425" marR="91425" marL="91425"/>
                </a:tc>
                <a:tc>
                  <a:txBody>
                    <a:bodyPr/>
                    <a:lstStyle/>
                    <a:p>
                      <a:pPr indent="0" lvl="0" marL="0" rtl="0" algn="l">
                        <a:spcBef>
                          <a:spcPts val="0"/>
                        </a:spcBef>
                        <a:spcAft>
                          <a:spcPts val="0"/>
                        </a:spcAft>
                        <a:buNone/>
                      </a:pPr>
                      <a:r>
                        <a:rPr lang="bs-Latn-BA">
                          <a:solidFill>
                            <a:schemeClr val="dk1"/>
                          </a:solidFill>
                        </a:rPr>
                        <a:t>Negative </a:t>
                      </a:r>
                      <a:r>
                        <a:rPr lang="bs-Latn-BA">
                          <a:solidFill>
                            <a:schemeClr val="dk1"/>
                          </a:solidFill>
                        </a:rPr>
                        <a:t>elements for movies post ‘Spiderman: Far from Home’</a:t>
                      </a:r>
                      <a:endParaRPr/>
                    </a:p>
                  </a:txBody>
                  <a:tcPr marT="91425" marB="91425" marR="91425" marL="91425"/>
                </a:tc>
              </a:tr>
              <a:tr h="381000">
                <a:tc>
                  <a:txBody>
                    <a:bodyPr/>
                    <a:lstStyle/>
                    <a:p>
                      <a:pPr indent="0" lvl="0" marL="0" rtl="0" algn="l">
                        <a:spcBef>
                          <a:spcPts val="0"/>
                        </a:spcBef>
                        <a:spcAft>
                          <a:spcPts val="0"/>
                        </a:spcAft>
                        <a:buNone/>
                      </a:pPr>
                      <a:r>
                        <a:rPr lang="bs-Latn-BA"/>
                        <a:t>-Visual effects</a:t>
                      </a:r>
                      <a:endParaRPr/>
                    </a:p>
                    <a:p>
                      <a:pPr indent="0" lvl="0" marL="0" rtl="0" algn="l">
                        <a:spcBef>
                          <a:spcPts val="0"/>
                        </a:spcBef>
                        <a:spcAft>
                          <a:spcPts val="0"/>
                        </a:spcAft>
                        <a:buNone/>
                      </a:pPr>
                      <a:r>
                        <a:rPr lang="bs-Latn-BA"/>
                        <a:t>-Character development</a:t>
                      </a:r>
                      <a:endParaRPr/>
                    </a:p>
                    <a:p>
                      <a:pPr indent="0" lvl="0" marL="0" rtl="0" algn="l">
                        <a:spcBef>
                          <a:spcPts val="0"/>
                        </a:spcBef>
                        <a:spcAft>
                          <a:spcPts val="0"/>
                        </a:spcAft>
                        <a:buNone/>
                      </a:pPr>
                      <a:r>
                        <a:rPr lang="bs-Latn-BA"/>
                        <a:t>-Action sequences</a:t>
                      </a:r>
                      <a:endParaRPr/>
                    </a:p>
                  </a:txBody>
                  <a:tcPr marT="91425" marB="91425" marR="91425" marL="91425"/>
                </a:tc>
                <a:tc>
                  <a:txBody>
                    <a:bodyPr/>
                    <a:lstStyle/>
                    <a:p>
                      <a:pPr indent="0" lvl="0" marL="0" rtl="0" algn="l">
                        <a:spcBef>
                          <a:spcPts val="0"/>
                        </a:spcBef>
                        <a:spcAft>
                          <a:spcPts val="0"/>
                        </a:spcAft>
                        <a:buNone/>
                      </a:pPr>
                      <a:r>
                        <a:rPr lang="bs-Latn-BA"/>
                        <a:t>-Scene overuse</a:t>
                      </a:r>
                      <a:endParaRPr/>
                    </a:p>
                    <a:p>
                      <a:pPr indent="0" lvl="0" marL="0" rtl="0" algn="l">
                        <a:spcBef>
                          <a:spcPts val="0"/>
                        </a:spcBef>
                        <a:spcAft>
                          <a:spcPts val="0"/>
                        </a:spcAft>
                        <a:buNone/>
                      </a:pPr>
                      <a:r>
                        <a:rPr lang="bs-Latn-BA"/>
                        <a:t>-Plotholes</a:t>
                      </a:r>
                      <a:endParaRPr/>
                    </a:p>
                    <a:p>
                      <a:pPr indent="0" lvl="0" marL="0" rtl="0" algn="l">
                        <a:spcBef>
                          <a:spcPts val="0"/>
                        </a:spcBef>
                        <a:spcAft>
                          <a:spcPts val="0"/>
                        </a:spcAft>
                        <a:buNone/>
                      </a:pPr>
                      <a:r>
                        <a:rPr lang="bs-Latn-BA"/>
                        <a:t>-Character development</a:t>
                      </a:r>
                      <a:endParaRPr/>
                    </a:p>
                  </a:txBody>
                  <a:tcPr marT="91425" marB="91425" marR="91425" marL="91425"/>
                </a:tc>
              </a:tr>
            </a:tbl>
          </a:graphicData>
        </a:graphic>
      </p:graphicFrame>
      <p:pic>
        <p:nvPicPr>
          <p:cNvPr id="258" name="Google Shape;258;g2a31f37c3fd_2_41"/>
          <p:cNvPicPr preferRelativeResize="0"/>
          <p:nvPr/>
        </p:nvPicPr>
        <p:blipFill>
          <a:blip r:embed="rId3">
            <a:alphaModFix/>
          </a:blip>
          <a:stretch>
            <a:fillRect/>
          </a:stretch>
        </p:blipFill>
        <p:spPr>
          <a:xfrm>
            <a:off x="943443" y="3346651"/>
            <a:ext cx="4673081" cy="2331550"/>
          </a:xfrm>
          <a:prstGeom prst="rect">
            <a:avLst/>
          </a:prstGeom>
          <a:noFill/>
          <a:ln>
            <a:noFill/>
          </a:ln>
        </p:spPr>
      </p:pic>
      <p:pic>
        <p:nvPicPr>
          <p:cNvPr id="259" name="Google Shape;259;g2a31f37c3fd_2_41"/>
          <p:cNvPicPr preferRelativeResize="0"/>
          <p:nvPr/>
        </p:nvPicPr>
        <p:blipFill>
          <a:blip r:embed="rId4">
            <a:alphaModFix/>
          </a:blip>
          <a:stretch>
            <a:fillRect/>
          </a:stretch>
        </p:blipFill>
        <p:spPr>
          <a:xfrm>
            <a:off x="6740825" y="3346650"/>
            <a:ext cx="4612986" cy="233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a31f37c3fd_0_15"/>
          <p:cNvSpPr txBox="1"/>
          <p:nvPr>
            <p:ph type="title"/>
          </p:nvPr>
        </p:nvSpPr>
        <p:spPr>
          <a:xfrm>
            <a:off x="838200" y="125974"/>
            <a:ext cx="10515600" cy="1325700"/>
          </a:xfrm>
          <a:prstGeom prst="rect">
            <a:avLst/>
          </a:prstGeom>
        </p:spPr>
        <p:txBody>
          <a:bodyPr anchorCtr="0" anchor="ctr" bIns="45700" lIns="91425" spcFirstLastPara="1" rIns="91425" wrap="square" tIns="45700">
            <a:normAutofit fontScale="90000"/>
          </a:bodyPr>
          <a:lstStyle/>
          <a:p>
            <a:pPr indent="0" lvl="0" marL="457200" marR="0" rtl="0" algn="ctr">
              <a:lnSpc>
                <a:spcPct val="90000"/>
              </a:lnSpc>
              <a:spcBef>
                <a:spcPts val="0"/>
              </a:spcBef>
              <a:spcAft>
                <a:spcPts val="0"/>
              </a:spcAft>
              <a:buNone/>
            </a:pPr>
            <a:r>
              <a:t/>
            </a:r>
            <a:endParaRPr/>
          </a:p>
          <a:p>
            <a:pPr indent="0" lvl="0" marL="457200" marR="0" rtl="0" algn="ctr">
              <a:lnSpc>
                <a:spcPct val="90000"/>
              </a:lnSpc>
              <a:spcBef>
                <a:spcPts val="0"/>
              </a:spcBef>
              <a:spcAft>
                <a:spcPts val="0"/>
              </a:spcAft>
              <a:buNone/>
            </a:pPr>
            <a:r>
              <a:rPr lang="bs-Latn-BA"/>
              <a:t>Recommendations</a:t>
            </a:r>
            <a:endParaRPr/>
          </a:p>
          <a:p>
            <a:pPr indent="0" lvl="0" marL="0" rtl="0" algn="ctr">
              <a:spcBef>
                <a:spcPts val="0"/>
              </a:spcBef>
              <a:spcAft>
                <a:spcPts val="0"/>
              </a:spcAft>
              <a:buNone/>
            </a:pPr>
            <a:r>
              <a:t/>
            </a:r>
            <a:endParaRPr/>
          </a:p>
        </p:txBody>
      </p:sp>
      <p:sp>
        <p:nvSpPr>
          <p:cNvPr id="265" name="Google Shape;265;g2a31f37c3fd_0_15"/>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fontScale="70000" lnSpcReduction="20000"/>
          </a:bodyPr>
          <a:lstStyle/>
          <a:p>
            <a:pPr indent="-308610" lvl="0" marL="457200" rtl="0" algn="l">
              <a:spcBef>
                <a:spcPts val="1000"/>
              </a:spcBef>
              <a:spcAft>
                <a:spcPts val="0"/>
              </a:spcAft>
              <a:buSzPct val="64285"/>
              <a:buChar char="-"/>
            </a:pPr>
            <a:r>
              <a:rPr lang="bs-Latn-BA"/>
              <a:t>The reviews contain a lot of terms related to action scenes and </a:t>
            </a:r>
            <a:r>
              <a:rPr lang="bs-Latn-BA"/>
              <a:t>special effects in both positive and negative reviews meaning that it is something that matters a lot to the audience. Hence, it is important for Marvel to keep developing its special effects and action sequences going forward.</a:t>
            </a:r>
            <a:endParaRPr/>
          </a:p>
          <a:p>
            <a:pPr indent="0" lvl="0" marL="457200" rtl="0" algn="l">
              <a:spcBef>
                <a:spcPts val="1000"/>
              </a:spcBef>
              <a:spcAft>
                <a:spcPts val="0"/>
              </a:spcAft>
              <a:buNone/>
            </a:pPr>
            <a:r>
              <a:t/>
            </a:r>
            <a:endParaRPr/>
          </a:p>
          <a:p>
            <a:pPr indent="-308610" lvl="0" marL="457200" rtl="0" algn="l">
              <a:spcBef>
                <a:spcPts val="1000"/>
              </a:spcBef>
              <a:spcAft>
                <a:spcPts val="0"/>
              </a:spcAft>
              <a:buSzPct val="64285"/>
              <a:buChar char="-"/>
            </a:pPr>
            <a:r>
              <a:rPr lang="bs-Latn-BA"/>
              <a:t>Some complaints the audience had such as plotholes and character development lie with the creative decisions which should be kept in mind by the writers</a:t>
            </a:r>
            <a:endParaRPr/>
          </a:p>
          <a:p>
            <a:pPr indent="0" lvl="0" marL="457200" rtl="0" algn="l">
              <a:spcBef>
                <a:spcPts val="1000"/>
              </a:spcBef>
              <a:spcAft>
                <a:spcPts val="0"/>
              </a:spcAft>
              <a:buNone/>
            </a:pPr>
            <a:r>
              <a:t/>
            </a:r>
            <a:endParaRPr/>
          </a:p>
          <a:p>
            <a:pPr indent="-308610" lvl="0" marL="457200" rtl="0" algn="l">
              <a:spcBef>
                <a:spcPts val="1000"/>
              </a:spcBef>
              <a:spcAft>
                <a:spcPts val="0"/>
              </a:spcAft>
              <a:buSzPct val="64285"/>
              <a:buChar char="-"/>
            </a:pPr>
            <a:r>
              <a:rPr lang="bs-Latn-BA"/>
              <a:t>Scene overuse was another common complaint, this could be addressed by getting more liberal trying new approaches</a:t>
            </a:r>
            <a:endParaRPr/>
          </a:p>
          <a:p>
            <a:pPr indent="0" lvl="0" marL="457200" rtl="0" algn="l">
              <a:spcBef>
                <a:spcPts val="1000"/>
              </a:spcBef>
              <a:spcAft>
                <a:spcPts val="0"/>
              </a:spcAft>
              <a:buNone/>
            </a:pPr>
            <a:r>
              <a:t/>
            </a:r>
            <a:endParaRPr/>
          </a:p>
          <a:p>
            <a:pPr indent="-308610" lvl="0" marL="457200" rtl="0" algn="l">
              <a:spcBef>
                <a:spcPts val="1000"/>
              </a:spcBef>
              <a:spcAft>
                <a:spcPts val="0"/>
              </a:spcAft>
              <a:buSzPct val="64285"/>
              <a:buChar char="-"/>
            </a:pPr>
            <a:r>
              <a:rPr lang="bs-Latn-BA"/>
              <a:t>Marvel could also try to keep involving the most loved stars in their movies such as Robert Downey Jr. and Tom Holland as there were a lot of positive sentiments associated with them.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a31f37c3fd_2_50"/>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71" name="Google Shape;271;g2a31f37c3fd_2_50"/>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72" name="Google Shape;272;g2a31f37c3fd_2_50"/>
          <p:cNvSpPr txBox="1"/>
          <p:nvPr/>
        </p:nvSpPr>
        <p:spPr>
          <a:xfrm>
            <a:off x="8646600" y="4108225"/>
            <a:ext cx="4833000" cy="8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bs-Latn-BA" sz="3000">
                <a:solidFill>
                  <a:srgbClr val="0B5394"/>
                </a:solidFill>
                <a:latin typeface="Trebuchet MS"/>
                <a:ea typeface="Trebuchet MS"/>
                <a:cs typeface="Trebuchet MS"/>
                <a:sym typeface="Trebuchet MS"/>
              </a:rPr>
              <a:t>QUESTIONS?</a:t>
            </a:r>
            <a:endParaRPr b="1" sz="3000">
              <a:solidFill>
                <a:srgbClr val="0B5394"/>
              </a:solidFill>
              <a:latin typeface="Trebuchet MS"/>
              <a:ea typeface="Trebuchet MS"/>
              <a:cs typeface="Trebuchet MS"/>
              <a:sym typeface="Trebuchet MS"/>
            </a:endParaRPr>
          </a:p>
        </p:txBody>
      </p:sp>
      <p:sp>
        <p:nvSpPr>
          <p:cNvPr id="273" name="Google Shape;273;g2a31f37c3fd_2_50"/>
          <p:cNvSpPr txBox="1"/>
          <p:nvPr/>
        </p:nvSpPr>
        <p:spPr>
          <a:xfrm>
            <a:off x="6831300" y="4899900"/>
            <a:ext cx="5360700" cy="8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bs-Latn-BA" sz="2700">
                <a:solidFill>
                  <a:schemeClr val="dk1"/>
                </a:solidFill>
                <a:latin typeface="Trebuchet MS"/>
                <a:ea typeface="Trebuchet MS"/>
                <a:cs typeface="Trebuchet MS"/>
                <a:sym typeface="Trebuchet MS"/>
              </a:rPr>
              <a:t>*Template credits: prezentr.com </a:t>
            </a:r>
            <a:endParaRPr sz="27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bs-Latn-BA" sz="2700">
                <a:solidFill>
                  <a:schemeClr val="dk1"/>
                </a:solidFill>
                <a:latin typeface="Trebuchet MS"/>
                <a:ea typeface="Trebuchet MS"/>
                <a:cs typeface="Trebuchet MS"/>
                <a:sym typeface="Trebuchet MS"/>
              </a:rPr>
              <a:t>                             and Slidesgo</a:t>
            </a:r>
            <a:endParaRPr sz="2700">
              <a:solidFill>
                <a:schemeClr val="dk1"/>
              </a:solidFill>
              <a:latin typeface="Trebuchet MS"/>
              <a:ea typeface="Trebuchet MS"/>
              <a:cs typeface="Trebuchet MS"/>
              <a:sym typeface="Trebuchet MS"/>
            </a:endParaRPr>
          </a:p>
        </p:txBody>
      </p:sp>
      <p:pic>
        <p:nvPicPr>
          <p:cNvPr id="274" name="Google Shape;274;g2a31f37c3fd_2_50"/>
          <p:cNvPicPr preferRelativeResize="0"/>
          <p:nvPr/>
        </p:nvPicPr>
        <p:blipFill>
          <a:blip r:embed="rId3">
            <a:alphaModFix/>
          </a:blip>
          <a:stretch>
            <a:fillRect/>
          </a:stretch>
        </p:blipFill>
        <p:spPr>
          <a:xfrm>
            <a:off x="-46250" y="1581325"/>
            <a:ext cx="6414551" cy="4309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
          <p:cNvSpPr txBox="1"/>
          <p:nvPr>
            <p:ph type="title"/>
          </p:nvPr>
        </p:nvSpPr>
        <p:spPr>
          <a:xfrm>
            <a:off x="838200" y="125974"/>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Trebuchet MS"/>
              <a:buNone/>
            </a:pPr>
            <a:r>
              <a:rPr lang="bs-Latn-BA"/>
              <a:t>Table of Contents</a:t>
            </a:r>
            <a:endParaRPr/>
          </a:p>
        </p:txBody>
      </p:sp>
      <p:sp>
        <p:nvSpPr>
          <p:cNvPr id="82" name="Google Shape;82;p2"/>
          <p:cNvSpPr txBox="1"/>
          <p:nvPr>
            <p:ph idx="1" type="body"/>
          </p:nvPr>
        </p:nvSpPr>
        <p:spPr>
          <a:xfrm>
            <a:off x="838200" y="1789611"/>
            <a:ext cx="10515600" cy="3888671"/>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AutoNum type="arabicPeriod"/>
            </a:pPr>
            <a:r>
              <a:rPr lang="bs-Latn-BA"/>
              <a:t>Business problem</a:t>
            </a:r>
            <a:endParaRPr/>
          </a:p>
          <a:p>
            <a:pPr indent="-342900" lvl="0" marL="457200" rtl="0" algn="l">
              <a:lnSpc>
                <a:spcPct val="90000"/>
              </a:lnSpc>
              <a:spcBef>
                <a:spcPts val="0"/>
              </a:spcBef>
              <a:spcAft>
                <a:spcPts val="0"/>
              </a:spcAft>
              <a:buSzPts val="1800"/>
              <a:buAutoNum type="arabicPeriod"/>
            </a:pPr>
            <a:r>
              <a:rPr lang="bs-Latn-BA"/>
              <a:t>Motivation</a:t>
            </a:r>
            <a:endParaRPr/>
          </a:p>
          <a:p>
            <a:pPr indent="-342900" lvl="0" marL="457200" rtl="0" algn="l">
              <a:lnSpc>
                <a:spcPct val="90000"/>
              </a:lnSpc>
              <a:spcBef>
                <a:spcPts val="0"/>
              </a:spcBef>
              <a:spcAft>
                <a:spcPts val="0"/>
              </a:spcAft>
              <a:buSzPts val="1800"/>
              <a:buAutoNum type="arabicPeriod"/>
            </a:pPr>
            <a:r>
              <a:rPr lang="bs-Latn-BA"/>
              <a:t>Conjectures</a:t>
            </a:r>
            <a:endParaRPr/>
          </a:p>
          <a:p>
            <a:pPr indent="-342900" lvl="0" marL="457200" rtl="0" algn="l">
              <a:lnSpc>
                <a:spcPct val="90000"/>
              </a:lnSpc>
              <a:spcBef>
                <a:spcPts val="0"/>
              </a:spcBef>
              <a:spcAft>
                <a:spcPts val="0"/>
              </a:spcAft>
              <a:buSzPts val="1800"/>
              <a:buAutoNum type="arabicPeriod"/>
            </a:pPr>
            <a:r>
              <a:rPr lang="bs-Latn-BA"/>
              <a:t>Methodology</a:t>
            </a:r>
            <a:endParaRPr/>
          </a:p>
          <a:p>
            <a:pPr indent="-342900" lvl="0" marL="457200" rtl="0" algn="l">
              <a:lnSpc>
                <a:spcPct val="90000"/>
              </a:lnSpc>
              <a:spcBef>
                <a:spcPts val="0"/>
              </a:spcBef>
              <a:spcAft>
                <a:spcPts val="0"/>
              </a:spcAft>
              <a:buSzPts val="1800"/>
              <a:buAutoNum type="arabicPeriod"/>
            </a:pPr>
            <a:r>
              <a:rPr lang="bs-Latn-BA"/>
              <a:t>Results</a:t>
            </a:r>
            <a:endParaRPr/>
          </a:p>
          <a:p>
            <a:pPr indent="-342900" lvl="0" marL="457200" rtl="0" algn="l">
              <a:lnSpc>
                <a:spcPct val="90000"/>
              </a:lnSpc>
              <a:spcBef>
                <a:spcPts val="0"/>
              </a:spcBef>
              <a:spcAft>
                <a:spcPts val="0"/>
              </a:spcAft>
              <a:buSzPts val="1800"/>
              <a:buAutoNum type="arabicPeriod"/>
            </a:pPr>
            <a:r>
              <a:rPr lang="bs-Latn-BA"/>
              <a:t>Reccomendations</a:t>
            </a:r>
            <a:endParaRPr/>
          </a:p>
        </p:txBody>
      </p:sp>
      <p:pic>
        <p:nvPicPr>
          <p:cNvPr id="83" name="Google Shape;83;p2"/>
          <p:cNvPicPr preferRelativeResize="0"/>
          <p:nvPr/>
        </p:nvPicPr>
        <p:blipFill>
          <a:blip r:embed="rId3">
            <a:alphaModFix/>
          </a:blip>
          <a:stretch>
            <a:fillRect/>
          </a:stretch>
        </p:blipFill>
        <p:spPr>
          <a:xfrm>
            <a:off x="5308100" y="1590250"/>
            <a:ext cx="6935675" cy="428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a31f37c3fd_2_0"/>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0" lvl="0" marL="457200" rtl="0" algn="ctr">
              <a:spcBef>
                <a:spcPts val="0"/>
              </a:spcBef>
              <a:spcAft>
                <a:spcPts val="0"/>
              </a:spcAft>
              <a:buNone/>
            </a:pPr>
            <a:r>
              <a:rPr lang="bs-Latn-BA"/>
              <a:t>Business problem</a:t>
            </a:r>
            <a:endParaRPr/>
          </a:p>
        </p:txBody>
      </p:sp>
      <p:sp>
        <p:nvSpPr>
          <p:cNvPr id="89" name="Google Shape;89;g2a31f37c3fd_2_0"/>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bs-Latn-BA"/>
              <a:t>To figure out how the audience perception has changed in </a:t>
            </a:r>
            <a:r>
              <a:rPr lang="bs-Latn-BA"/>
              <a:t>recent years as compared to older movies and series (before 2019).</a:t>
            </a:r>
            <a:br>
              <a:rPr lang="bs-Latn-BA"/>
            </a:br>
            <a:endParaRPr/>
          </a:p>
          <a:p>
            <a:pPr indent="-342900" lvl="0" marL="457200" rtl="0" algn="l">
              <a:spcBef>
                <a:spcPts val="0"/>
              </a:spcBef>
              <a:spcAft>
                <a:spcPts val="0"/>
              </a:spcAft>
              <a:buSzPts val="1800"/>
              <a:buChar char="-"/>
            </a:pPr>
            <a:r>
              <a:rPr lang="bs-Latn-BA"/>
              <a:t>Marvel can use this analysis to figure out the reasons behind why there is a drop in performance in movie performance recently.</a:t>
            </a:r>
            <a:br>
              <a:rPr lang="bs-Latn-BA"/>
            </a:br>
            <a:endParaRPr/>
          </a:p>
          <a:p>
            <a:pPr indent="-342900" lvl="0" marL="457200" rtl="0" algn="l">
              <a:spcBef>
                <a:spcPts val="0"/>
              </a:spcBef>
              <a:spcAft>
                <a:spcPts val="0"/>
              </a:spcAft>
              <a:buSzPts val="1800"/>
              <a:buChar char="-"/>
            </a:pPr>
            <a:r>
              <a:rPr lang="bs-Latn-BA"/>
              <a:t>Reasons could be change in audience behavior, novelty effect or a drop in quality of movies produced itself.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a31f37c3fd_2_8"/>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bs-Latn-BA"/>
              <a:t>Motivation</a:t>
            </a:r>
            <a:endParaRPr/>
          </a:p>
        </p:txBody>
      </p:sp>
      <p:sp>
        <p:nvSpPr>
          <p:cNvPr id="95" name="Google Shape;95;g2a31f37c3fd_2_8"/>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bs-Latn-BA"/>
              <a:t>Since Marvel movies and series aren’t usually standalone but in series, they could benefit from audience </a:t>
            </a:r>
            <a:r>
              <a:rPr lang="bs-Latn-BA"/>
              <a:t>recommendations. Improvements could be made based</a:t>
            </a:r>
            <a:r>
              <a:rPr lang="bs-Latn-BA"/>
              <a:t> on the same to keep those elements received positively, and doing away with those having not well appreciated.</a:t>
            </a:r>
            <a:br>
              <a:rPr lang="bs-Latn-BA"/>
            </a:br>
            <a:endParaRPr/>
          </a:p>
          <a:p>
            <a:pPr indent="-342900" lvl="0" marL="457200" rtl="0" algn="l">
              <a:spcBef>
                <a:spcPts val="0"/>
              </a:spcBef>
              <a:spcAft>
                <a:spcPts val="0"/>
              </a:spcAft>
              <a:buSzPts val="1800"/>
              <a:buChar char="-"/>
            </a:pPr>
            <a:r>
              <a:rPr lang="bs-Latn-BA"/>
              <a:t>Much of the Marvel audience is perceived to be quite passionate, following the series with dedication. This can make their reviews to be insightful. </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a31f37c3fd_0_0"/>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342900" lvl="0" marL="457200" rtl="0" algn="ctr">
              <a:spcBef>
                <a:spcPts val="0"/>
              </a:spcBef>
              <a:spcAft>
                <a:spcPts val="0"/>
              </a:spcAft>
              <a:buClr>
                <a:schemeClr val="dk1"/>
              </a:buClr>
              <a:buSzPts val="1800"/>
              <a:buFont typeface="Arial"/>
              <a:buAutoNum type="arabicPeriod"/>
            </a:pPr>
            <a:r>
              <a:rPr lang="bs-Latn-BA"/>
              <a:t>Conjectures</a:t>
            </a:r>
            <a:endParaRPr/>
          </a:p>
        </p:txBody>
      </p:sp>
      <p:sp>
        <p:nvSpPr>
          <p:cNvPr id="101" name="Google Shape;101;g2a31f37c3fd_0_0"/>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sz="1800"/>
          </a:p>
          <a:p>
            <a:pPr indent="0" lvl="0" marL="457200" rtl="0" algn="l">
              <a:spcBef>
                <a:spcPts val="1000"/>
              </a:spcBef>
              <a:spcAft>
                <a:spcPts val="0"/>
              </a:spcAft>
              <a:buNone/>
            </a:pPr>
            <a:r>
              <a:t/>
            </a:r>
            <a:endParaRPr sz="1800"/>
          </a:p>
          <a:p>
            <a:pPr indent="-342900" lvl="0" marL="457200" rtl="0" algn="l">
              <a:spcBef>
                <a:spcPts val="1000"/>
              </a:spcBef>
              <a:spcAft>
                <a:spcPts val="0"/>
              </a:spcAft>
              <a:buSzPts val="1800"/>
              <a:buChar char="-"/>
            </a:pPr>
            <a:r>
              <a:rPr lang="bs-Latn-BA" sz="1800"/>
              <a:t>Shift from Audience Preferences: The analysis might reveal that creative direction of disney has shifted away from audience preferences over time.</a:t>
            </a:r>
            <a:br>
              <a:rPr lang="bs-Latn-BA" sz="1800"/>
            </a:br>
            <a:endParaRPr sz="1800"/>
          </a:p>
          <a:p>
            <a:pPr indent="-342900" lvl="0" marL="457200" rtl="0" algn="l">
              <a:spcBef>
                <a:spcPts val="0"/>
              </a:spcBef>
              <a:spcAft>
                <a:spcPts val="0"/>
              </a:spcAft>
              <a:buSzPts val="1800"/>
              <a:buChar char="-"/>
            </a:pPr>
            <a:r>
              <a:rPr lang="bs-Latn-BA" sz="1800"/>
              <a:t>Impact of Storytelling and Character Development: The qualitative insights from reviews could indicate that the dissatisfaction stems from specific aspects of storytelling or character development in recent MCU movies.</a:t>
            </a:r>
            <a:br>
              <a:rPr lang="bs-Latn-BA" sz="1800"/>
            </a:br>
            <a:endParaRPr sz="1800"/>
          </a:p>
          <a:p>
            <a:pPr indent="-342900" lvl="0" marL="457200" rtl="0" algn="l">
              <a:spcBef>
                <a:spcPts val="0"/>
              </a:spcBef>
              <a:spcAft>
                <a:spcPts val="0"/>
              </a:spcAft>
              <a:buSzPts val="1800"/>
              <a:buChar char="-"/>
            </a:pPr>
            <a:r>
              <a:rPr lang="bs-Latn-BA" sz="1800"/>
              <a:t>Comparative Success of Individual Titles: Some MCU titles may still perform well, suggesting that the issue is not with the superhero genre as a whole but with certain movies or series.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a31f37c3fd_0_5"/>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0" lvl="0" marL="457200" rtl="0" algn="ctr">
              <a:spcBef>
                <a:spcPts val="0"/>
              </a:spcBef>
              <a:spcAft>
                <a:spcPts val="0"/>
              </a:spcAft>
              <a:buNone/>
            </a:pPr>
            <a:r>
              <a:rPr lang="bs-Latn-BA"/>
              <a:t>Methodology</a:t>
            </a:r>
            <a:endParaRPr/>
          </a:p>
        </p:txBody>
      </p:sp>
      <p:sp>
        <p:nvSpPr>
          <p:cNvPr id="107" name="Google Shape;107;g2a31f37c3fd_0_5"/>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bs-Latn-BA"/>
              <a:t>-Data consisting of movie titles, budget, reviews, box office collection (US &amp; Canada and worldwide) was </a:t>
            </a:r>
            <a:r>
              <a:rPr lang="bs-Latn-BA"/>
              <a:t>scraped</a:t>
            </a:r>
            <a:r>
              <a:rPr lang="bs-Latn-BA"/>
              <a:t> from IMDb for all Marvel movies along with Invincibles (non-Disney show for comparison)</a:t>
            </a:r>
            <a:endParaRPr/>
          </a:p>
          <a:p>
            <a:pPr indent="0" lvl="0" marL="0" rtl="0" algn="l">
              <a:spcBef>
                <a:spcPts val="1000"/>
              </a:spcBef>
              <a:spcAft>
                <a:spcPts val="0"/>
              </a:spcAft>
              <a:buNone/>
            </a:pPr>
            <a:r>
              <a:rPr lang="bs-Latn-BA"/>
              <a:t>-Rows with missing values were removed</a:t>
            </a:r>
            <a:endParaRPr/>
          </a:p>
          <a:p>
            <a:pPr indent="0" lvl="0" marL="0" rtl="0" algn="l">
              <a:spcBef>
                <a:spcPts val="1000"/>
              </a:spcBef>
              <a:spcAft>
                <a:spcPts val="0"/>
              </a:spcAft>
              <a:buNone/>
            </a:pPr>
            <a:r>
              <a:rPr lang="bs-Latn-BA"/>
              <a:t>-  The Marvel data was divided into 3 sets </a:t>
            </a:r>
            <a:r>
              <a:rPr lang="bs-Latn-BA"/>
              <a:t>consisting</a:t>
            </a:r>
            <a:r>
              <a:rPr lang="bs-Latn-BA"/>
              <a:t> of:</a:t>
            </a:r>
            <a:endParaRPr/>
          </a:p>
          <a:p>
            <a:pPr indent="-342900" lvl="0" marL="457200" rtl="0" algn="l">
              <a:spcBef>
                <a:spcPts val="1000"/>
              </a:spcBef>
              <a:spcAft>
                <a:spcPts val="0"/>
              </a:spcAft>
              <a:buSzPts val="1800"/>
              <a:buAutoNum type="arabicPeriod"/>
            </a:pPr>
            <a:r>
              <a:rPr lang="bs-Latn-BA"/>
              <a:t>All movies/series</a:t>
            </a:r>
            <a:endParaRPr/>
          </a:p>
          <a:p>
            <a:pPr indent="-342900" lvl="0" marL="457200" rtl="0" algn="l">
              <a:spcBef>
                <a:spcPts val="0"/>
              </a:spcBef>
              <a:spcAft>
                <a:spcPts val="0"/>
              </a:spcAft>
              <a:buSzPts val="1800"/>
              <a:buAutoNum type="arabicPeriod"/>
            </a:pPr>
            <a:r>
              <a:rPr lang="bs-Latn-BA"/>
              <a:t>Movies/series in the first 3 phases (upto 2019)</a:t>
            </a:r>
            <a:endParaRPr/>
          </a:p>
          <a:p>
            <a:pPr indent="-342900" lvl="0" marL="457200" rtl="0" algn="l">
              <a:spcBef>
                <a:spcPts val="0"/>
              </a:spcBef>
              <a:spcAft>
                <a:spcPts val="0"/>
              </a:spcAft>
              <a:buSzPts val="1800"/>
              <a:buAutoNum type="arabicPeriod"/>
            </a:pPr>
            <a:r>
              <a:rPr lang="bs-Latn-BA"/>
              <a:t>Movies/seies) in the 4th and 5th phase (post 2019)</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a31f37c3fd_2_13"/>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0" lvl="0" marL="457200" rtl="0" algn="ctr">
              <a:spcBef>
                <a:spcPts val="0"/>
              </a:spcBef>
              <a:spcAft>
                <a:spcPts val="0"/>
              </a:spcAft>
              <a:buClr>
                <a:schemeClr val="dk1"/>
              </a:buClr>
              <a:buSzPts val="1100"/>
              <a:buFont typeface="Arial"/>
              <a:buNone/>
            </a:pPr>
            <a:r>
              <a:rPr lang="bs-Latn-BA"/>
              <a:t>Methodology continued</a:t>
            </a:r>
            <a:endParaRPr/>
          </a:p>
        </p:txBody>
      </p:sp>
      <p:sp>
        <p:nvSpPr>
          <p:cNvPr id="113" name="Google Shape;113;g2a31f37c3fd_2_13"/>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bs-Latn-BA"/>
              <a:t>-EDA was carried out. This </a:t>
            </a:r>
            <a:r>
              <a:rPr lang="bs-Latn-BA"/>
              <a:t>consisted</a:t>
            </a:r>
            <a:r>
              <a:rPr lang="bs-Latn-BA"/>
              <a:t> of rating histograms, box plots for the budget and box office collection and getting the top 20 emojis in reviews by frequency</a:t>
            </a:r>
            <a:endParaRPr/>
          </a:p>
          <a:p>
            <a:pPr indent="0" lvl="0" marL="0" rtl="0" algn="l">
              <a:spcBef>
                <a:spcPts val="1000"/>
              </a:spcBef>
              <a:spcAft>
                <a:spcPts val="0"/>
              </a:spcAft>
              <a:buNone/>
            </a:pPr>
            <a:r>
              <a:rPr lang="bs-Latn-BA"/>
              <a:t>-The text in the reviews was processed</a:t>
            </a:r>
            <a:endParaRPr/>
          </a:p>
          <a:p>
            <a:pPr indent="0" lvl="0" marL="0" rtl="0" algn="l">
              <a:spcBef>
                <a:spcPts val="1000"/>
              </a:spcBef>
              <a:spcAft>
                <a:spcPts val="0"/>
              </a:spcAft>
              <a:buNone/>
            </a:pPr>
            <a:r>
              <a:rPr lang="bs-Latn-BA"/>
              <a:t>-Polarities for the processed reviews were plotted</a:t>
            </a:r>
            <a:endParaRPr/>
          </a:p>
          <a:p>
            <a:pPr indent="0" lvl="0" marL="0" rtl="0" algn="l">
              <a:spcBef>
                <a:spcPts val="1000"/>
              </a:spcBef>
              <a:spcAft>
                <a:spcPts val="0"/>
              </a:spcAft>
              <a:buNone/>
            </a:pPr>
            <a:r>
              <a:rPr lang="bs-Latn-BA"/>
              <a:t>-Sentiment analysis was carried out with the top 20 trigrams as topics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a31f37c3fd_0_10"/>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0" lvl="0" marL="457200" rtl="0" algn="ctr">
              <a:spcBef>
                <a:spcPts val="0"/>
              </a:spcBef>
              <a:spcAft>
                <a:spcPts val="0"/>
              </a:spcAft>
              <a:buNone/>
            </a:pPr>
            <a:r>
              <a:rPr lang="bs-Latn-BA"/>
              <a:t>Results</a:t>
            </a:r>
            <a:endParaRPr/>
          </a:p>
        </p:txBody>
      </p:sp>
      <p:sp>
        <p:nvSpPr>
          <p:cNvPr id="119" name="Google Shape;119;g2a31f37c3fd_0_10"/>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bs-Latn-BA" sz="1100"/>
              <a:t>Box plot of US Canada box office earnings</a:t>
            </a:r>
            <a:endParaRPr sz="1100"/>
          </a:p>
          <a:p>
            <a:pPr indent="0" lvl="0" marL="0" rtl="0" algn="l">
              <a:spcBef>
                <a:spcPts val="1000"/>
              </a:spcBef>
              <a:spcAft>
                <a:spcPts val="0"/>
              </a:spcAft>
              <a:buNone/>
            </a:pPr>
            <a:r>
              <a:t/>
            </a:r>
            <a:endParaRPr/>
          </a:p>
        </p:txBody>
      </p:sp>
      <p:pic>
        <p:nvPicPr>
          <p:cNvPr id="120" name="Google Shape;120;g2a31f37c3fd_0_10"/>
          <p:cNvPicPr preferRelativeResize="0"/>
          <p:nvPr/>
        </p:nvPicPr>
        <p:blipFill>
          <a:blip r:embed="rId3">
            <a:alphaModFix/>
          </a:blip>
          <a:stretch>
            <a:fillRect/>
          </a:stretch>
        </p:blipFill>
        <p:spPr>
          <a:xfrm>
            <a:off x="0" y="1620638"/>
            <a:ext cx="3699275" cy="2040525"/>
          </a:xfrm>
          <a:prstGeom prst="rect">
            <a:avLst/>
          </a:prstGeom>
          <a:noFill/>
          <a:ln>
            <a:noFill/>
          </a:ln>
        </p:spPr>
      </p:pic>
      <p:pic>
        <p:nvPicPr>
          <p:cNvPr id="121" name="Google Shape;121;g2a31f37c3fd_0_10"/>
          <p:cNvPicPr preferRelativeResize="0"/>
          <p:nvPr/>
        </p:nvPicPr>
        <p:blipFill>
          <a:blip r:embed="rId4">
            <a:alphaModFix/>
          </a:blip>
          <a:stretch>
            <a:fillRect/>
          </a:stretch>
        </p:blipFill>
        <p:spPr>
          <a:xfrm>
            <a:off x="3903875" y="1620638"/>
            <a:ext cx="3699275" cy="2040525"/>
          </a:xfrm>
          <a:prstGeom prst="rect">
            <a:avLst/>
          </a:prstGeom>
          <a:noFill/>
          <a:ln>
            <a:noFill/>
          </a:ln>
        </p:spPr>
      </p:pic>
      <p:pic>
        <p:nvPicPr>
          <p:cNvPr id="122" name="Google Shape;122;g2a31f37c3fd_0_10"/>
          <p:cNvPicPr preferRelativeResize="0"/>
          <p:nvPr/>
        </p:nvPicPr>
        <p:blipFill>
          <a:blip r:embed="rId5">
            <a:alphaModFix/>
          </a:blip>
          <a:stretch>
            <a:fillRect/>
          </a:stretch>
        </p:blipFill>
        <p:spPr>
          <a:xfrm>
            <a:off x="8572775" y="1620650"/>
            <a:ext cx="3619224" cy="1853626"/>
          </a:xfrm>
          <a:prstGeom prst="rect">
            <a:avLst/>
          </a:prstGeom>
          <a:noFill/>
          <a:ln>
            <a:noFill/>
          </a:ln>
        </p:spPr>
      </p:pic>
      <p:pic>
        <p:nvPicPr>
          <p:cNvPr id="123" name="Google Shape;123;g2a31f37c3fd_0_10"/>
          <p:cNvPicPr preferRelativeResize="0"/>
          <p:nvPr/>
        </p:nvPicPr>
        <p:blipFill>
          <a:blip r:embed="rId6">
            <a:alphaModFix/>
          </a:blip>
          <a:stretch>
            <a:fillRect/>
          </a:stretch>
        </p:blipFill>
        <p:spPr>
          <a:xfrm>
            <a:off x="2576775" y="3736675"/>
            <a:ext cx="3491125" cy="2149425"/>
          </a:xfrm>
          <a:prstGeom prst="rect">
            <a:avLst/>
          </a:prstGeom>
          <a:noFill/>
          <a:ln>
            <a:noFill/>
          </a:ln>
        </p:spPr>
      </p:pic>
      <p:pic>
        <p:nvPicPr>
          <p:cNvPr id="124" name="Google Shape;124;g2a31f37c3fd_0_10"/>
          <p:cNvPicPr preferRelativeResize="0"/>
          <p:nvPr/>
        </p:nvPicPr>
        <p:blipFill rotWithShape="1">
          <a:blip r:embed="rId7">
            <a:alphaModFix/>
          </a:blip>
          <a:srcRect b="4580" l="-4580" r="4579" t="0"/>
          <a:stretch/>
        </p:blipFill>
        <p:spPr>
          <a:xfrm>
            <a:off x="6803125" y="3736700"/>
            <a:ext cx="3192025" cy="2040500"/>
          </a:xfrm>
          <a:prstGeom prst="rect">
            <a:avLst/>
          </a:prstGeom>
          <a:noFill/>
          <a:ln>
            <a:noFill/>
          </a:ln>
        </p:spPr>
      </p:pic>
      <p:sp>
        <p:nvSpPr>
          <p:cNvPr id="125" name="Google Shape;125;g2a31f37c3fd_0_10"/>
          <p:cNvSpPr txBox="1"/>
          <p:nvPr/>
        </p:nvSpPr>
        <p:spPr>
          <a:xfrm>
            <a:off x="707375" y="4160800"/>
            <a:ext cx="1869300" cy="7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bs-Latn-BA" sz="1100">
                <a:solidFill>
                  <a:schemeClr val="dk1"/>
                </a:solidFill>
                <a:latin typeface="Trebuchet MS"/>
                <a:ea typeface="Trebuchet MS"/>
                <a:cs typeface="Trebuchet MS"/>
                <a:sym typeface="Trebuchet MS"/>
              </a:rPr>
              <a:t>Box plot of US Canada box office earnings</a:t>
            </a:r>
            <a:endParaRPr sz="1100">
              <a:solidFill>
                <a:schemeClr val="dk1"/>
              </a:solidFill>
              <a:latin typeface="Trebuchet MS"/>
              <a:ea typeface="Trebuchet MS"/>
              <a:cs typeface="Trebuchet MS"/>
              <a:sym typeface="Trebuchet MS"/>
            </a:endParaRPr>
          </a:p>
        </p:txBody>
      </p:sp>
      <p:sp>
        <p:nvSpPr>
          <p:cNvPr id="126" name="Google Shape;126;g2a31f37c3fd_0_10"/>
          <p:cNvSpPr txBox="1"/>
          <p:nvPr/>
        </p:nvSpPr>
        <p:spPr>
          <a:xfrm>
            <a:off x="10104425" y="3925025"/>
            <a:ext cx="1869300" cy="7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bs-Latn-BA" sz="1100">
                <a:solidFill>
                  <a:schemeClr val="dk1"/>
                </a:solidFill>
                <a:latin typeface="Trebuchet MS"/>
                <a:ea typeface="Trebuchet MS"/>
                <a:cs typeface="Trebuchet MS"/>
                <a:sym typeface="Trebuchet MS"/>
              </a:rPr>
              <a:t>Box plot of Worldwide box office earnings</a:t>
            </a:r>
            <a:endParaRPr sz="1100">
              <a:solidFill>
                <a:schemeClr val="dk1"/>
              </a:solidFill>
              <a:latin typeface="Trebuchet MS"/>
              <a:ea typeface="Trebuchet MS"/>
              <a:cs typeface="Trebuchet MS"/>
              <a:sym typeface="Trebuchet MS"/>
            </a:endParaRPr>
          </a:p>
        </p:txBody>
      </p:sp>
      <p:sp>
        <p:nvSpPr>
          <p:cNvPr id="127" name="Google Shape;127;g2a31f37c3fd_0_10"/>
          <p:cNvSpPr txBox="1"/>
          <p:nvPr/>
        </p:nvSpPr>
        <p:spPr>
          <a:xfrm>
            <a:off x="349654" y="1111025"/>
            <a:ext cx="4009500" cy="4341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bs-Latn-BA" sz="1800">
                <a:solidFill>
                  <a:srgbClr val="00FFFF"/>
                </a:solidFill>
                <a:latin typeface="Trebuchet MS"/>
                <a:ea typeface="Trebuchet MS"/>
                <a:cs typeface="Trebuchet MS"/>
                <a:sym typeface="Trebuchet MS"/>
              </a:rPr>
              <a:t>Shift in Audience Preferences: </a:t>
            </a:r>
            <a:endParaRPr>
              <a:solidFill>
                <a:srgbClr val="00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a31f37c3fd_2_21"/>
          <p:cNvSpPr txBox="1"/>
          <p:nvPr>
            <p:ph type="title"/>
          </p:nvPr>
        </p:nvSpPr>
        <p:spPr>
          <a:xfrm>
            <a:off x="838200" y="125974"/>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bs-Latn-BA"/>
              <a:t>Results continued</a:t>
            </a:r>
            <a:endParaRPr/>
          </a:p>
        </p:txBody>
      </p:sp>
      <p:sp>
        <p:nvSpPr>
          <p:cNvPr id="133" name="Google Shape;133;g2a31f37c3fd_2_21"/>
          <p:cNvSpPr txBox="1"/>
          <p:nvPr>
            <p:ph idx="1" type="body"/>
          </p:nvPr>
        </p:nvSpPr>
        <p:spPr>
          <a:xfrm>
            <a:off x="838200" y="1789611"/>
            <a:ext cx="10515600" cy="3888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34" name="Google Shape;134;g2a31f37c3fd_2_21"/>
          <p:cNvPicPr preferRelativeResize="0"/>
          <p:nvPr/>
        </p:nvPicPr>
        <p:blipFill rotWithShape="1">
          <a:blip r:embed="rId3">
            <a:alphaModFix/>
          </a:blip>
          <a:srcRect b="0" l="0" r="0" t="0"/>
          <a:stretch/>
        </p:blipFill>
        <p:spPr>
          <a:xfrm>
            <a:off x="0" y="1596825"/>
            <a:ext cx="3895424" cy="2435225"/>
          </a:xfrm>
          <a:prstGeom prst="rect">
            <a:avLst/>
          </a:prstGeom>
          <a:noFill/>
          <a:ln>
            <a:noFill/>
          </a:ln>
        </p:spPr>
      </p:pic>
      <p:pic>
        <p:nvPicPr>
          <p:cNvPr id="135" name="Google Shape;135;g2a31f37c3fd_2_21"/>
          <p:cNvPicPr preferRelativeResize="0"/>
          <p:nvPr/>
        </p:nvPicPr>
        <p:blipFill>
          <a:blip r:embed="rId4">
            <a:alphaModFix/>
          </a:blip>
          <a:stretch>
            <a:fillRect/>
          </a:stretch>
        </p:blipFill>
        <p:spPr>
          <a:xfrm>
            <a:off x="8402650" y="1596825"/>
            <a:ext cx="3789351" cy="2319575"/>
          </a:xfrm>
          <a:prstGeom prst="rect">
            <a:avLst/>
          </a:prstGeom>
          <a:noFill/>
          <a:ln>
            <a:noFill/>
          </a:ln>
        </p:spPr>
      </p:pic>
      <p:sp>
        <p:nvSpPr>
          <p:cNvPr id="136" name="Google Shape;136;g2a31f37c3fd_2_21"/>
          <p:cNvSpPr txBox="1"/>
          <p:nvPr/>
        </p:nvSpPr>
        <p:spPr>
          <a:xfrm>
            <a:off x="349654" y="1111025"/>
            <a:ext cx="4009500" cy="4341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bs-Latn-BA" sz="1800">
                <a:solidFill>
                  <a:srgbClr val="00FFFF"/>
                </a:solidFill>
                <a:latin typeface="Trebuchet MS"/>
                <a:ea typeface="Trebuchet MS"/>
                <a:cs typeface="Trebuchet MS"/>
                <a:sym typeface="Trebuchet MS"/>
              </a:rPr>
              <a:t>Comparison of Vader polarities:</a:t>
            </a:r>
            <a:endParaRPr>
              <a:solidFill>
                <a:srgbClr val="00FFFF"/>
              </a:solidFill>
            </a:endParaRPr>
          </a:p>
        </p:txBody>
      </p:sp>
      <p:pic>
        <p:nvPicPr>
          <p:cNvPr id="137" name="Google Shape;137;g2a31f37c3fd_2_21"/>
          <p:cNvPicPr preferRelativeResize="0"/>
          <p:nvPr/>
        </p:nvPicPr>
        <p:blipFill>
          <a:blip r:embed="rId5">
            <a:alphaModFix/>
          </a:blip>
          <a:stretch>
            <a:fillRect/>
          </a:stretch>
        </p:blipFill>
        <p:spPr>
          <a:xfrm>
            <a:off x="4045938" y="3623925"/>
            <a:ext cx="4206175" cy="20542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